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5143500" cx="9144000"/>
  <p:notesSz cx="6858000" cy="9144000"/>
  <p:embeddedFontLst>
    <p:embeddedFont>
      <p:font typeface="Robot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11" Type="http://schemas.openxmlformats.org/officeDocument/2006/relationships/slide" Target="slides/slide7.xml"/><Relationship Id="rId10" Type="http://schemas.openxmlformats.org/officeDocument/2006/relationships/slide" Target="slides/slide6.xml"/><Relationship Id="rId21" Type="http://schemas.openxmlformats.org/officeDocument/2006/relationships/font" Target="fonts/Roboto-boldItalic.fnt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Roboto-bold.fntdata"/><Relationship Id="rId6" Type="http://schemas.openxmlformats.org/officeDocument/2006/relationships/slide" Target="slides/slide2.xml"/><Relationship Id="rId18" Type="http://schemas.openxmlformats.org/officeDocument/2006/relationships/font" Target="fonts/Roboto-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Shape 82"/>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83" name="Shape 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Shape 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0" name="Shape 9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Shape 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6" name="Shape 9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Shape 10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3" name="Shape 10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Shape 1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1" name="Shape 11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Shape 1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9" name="Shape 11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7" name="Shape 12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Shape 13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5" name="Shape 13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Shape 1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3" name="Shape 14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Shape 15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1" name="Shape 15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Shape 1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8" name="Shape 15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Shape 1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6" name="Shape 16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Shape 1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4" name="Shape 17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bg>
      <p:bgPr>
        <a:solidFill>
          <a:schemeClr val="dk1"/>
        </a:solidFill>
      </p:bgPr>
    </p:bg>
    <p:spTree>
      <p:nvGrpSpPr>
        <p:cNvPr id="9" name="Shape 9"/>
        <p:cNvGrpSpPr/>
        <p:nvPr/>
      </p:nvGrpSpPr>
      <p:grpSpPr>
        <a:xfrm>
          <a:off x="0" y="0"/>
          <a:ext cx="0" cy="0"/>
          <a:chOff x="0" y="0"/>
          <a:chExt cx="0" cy="0"/>
        </a:xfrm>
      </p:grpSpPr>
      <p:grpSp>
        <p:nvGrpSpPr>
          <p:cNvPr id="10" name="Shape 10"/>
          <p:cNvGrpSpPr/>
          <p:nvPr/>
        </p:nvGrpSpPr>
        <p:grpSpPr>
          <a:xfrm>
            <a:off x="6098378" y="4"/>
            <a:ext cx="3045625" cy="2030570"/>
            <a:chOff x="6098378" y="4"/>
            <a:chExt cx="3045625" cy="2030570"/>
          </a:xfrm>
        </p:grpSpPr>
        <p:sp>
          <p:nvSpPr>
            <p:cNvPr id="11" name="Shape 11"/>
            <p:cNvSpPr/>
            <p:nvPr/>
          </p:nvSpPr>
          <p:spPr>
            <a:xfrm>
              <a:off x="8128803" y="15"/>
              <a:ext cx="1015200" cy="1015200"/>
            </a:xfrm>
            <a:prstGeom prst="rect">
              <a:avLst/>
            </a:prstGeom>
            <a:solidFill>
              <a:schemeClr val="accent1"/>
            </a:solidFill>
            <a:ln>
              <a:noFill/>
            </a:ln>
          </p:spPr>
          <p:txBody>
            <a:bodyPr anchorCtr="0" anchor="ctr" bIns="91425" lIns="91425" rIns="91425" tIns="91425">
              <a:noAutofit/>
            </a:bodyPr>
            <a:lstStyle/>
            <a:p>
              <a:pPr lvl="0">
                <a:spcBef>
                  <a:spcPts val="0"/>
                </a:spcBef>
                <a:buNone/>
              </a:pPr>
              <a:r>
                <a:t/>
              </a:r>
              <a:endParaRPr/>
            </a:p>
          </p:txBody>
        </p:sp>
        <p:sp>
          <p:nvSpPr>
            <p:cNvPr id="12" name="Shape 12"/>
            <p:cNvSpPr/>
            <p:nvPr/>
          </p:nvSpPr>
          <p:spPr>
            <a:xfrm flipH="1">
              <a:off x="7113463" y="4"/>
              <a:ext cx="1015200" cy="1015200"/>
            </a:xfrm>
            <a:prstGeom prst="rtTriangle">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sp>
          <p:nvSpPr>
            <p:cNvPr id="13" name="Shape 13"/>
            <p:cNvSpPr/>
            <p:nvPr/>
          </p:nvSpPr>
          <p:spPr>
            <a:xfrm flipH="1" rot="10800000">
              <a:off x="7113588" y="106"/>
              <a:ext cx="1015200" cy="1015200"/>
            </a:xfrm>
            <a:prstGeom prst="rtTriangle">
              <a:avLst/>
            </a:prstGeom>
            <a:solidFill>
              <a:schemeClr val="accent6"/>
            </a:solidFill>
            <a:ln>
              <a:noFill/>
            </a:ln>
          </p:spPr>
          <p:txBody>
            <a:bodyPr anchorCtr="0" anchor="ctr" bIns="91425" lIns="91425" rIns="91425" tIns="91425">
              <a:noAutofit/>
            </a:bodyPr>
            <a:lstStyle/>
            <a:p>
              <a:pPr lvl="0">
                <a:spcBef>
                  <a:spcPts val="0"/>
                </a:spcBef>
                <a:buNone/>
              </a:pPr>
              <a:r>
                <a:t/>
              </a:r>
              <a:endParaRPr/>
            </a:p>
          </p:txBody>
        </p:sp>
        <p:sp>
          <p:nvSpPr>
            <p:cNvPr id="14" name="Shape 14"/>
            <p:cNvSpPr/>
            <p:nvPr/>
          </p:nvSpPr>
          <p:spPr>
            <a:xfrm rot="10800000">
              <a:off x="6098378" y="96"/>
              <a:ext cx="1015200" cy="1015200"/>
            </a:xfrm>
            <a:prstGeom prst="rtTriangle">
              <a:avLst/>
            </a:prstGeom>
            <a:solidFill>
              <a:schemeClr val="accent1"/>
            </a:solidFill>
            <a:ln>
              <a:noFill/>
            </a:ln>
          </p:spPr>
          <p:txBody>
            <a:bodyPr anchorCtr="0" anchor="ctr" bIns="91425" lIns="91425" rIns="91425" tIns="91425">
              <a:noAutofit/>
            </a:bodyPr>
            <a:lstStyle/>
            <a:p>
              <a:pPr lvl="0">
                <a:spcBef>
                  <a:spcPts val="0"/>
                </a:spcBef>
                <a:buNone/>
              </a:pPr>
              <a:r>
                <a:t/>
              </a:r>
              <a:endParaRPr/>
            </a:p>
          </p:txBody>
        </p:sp>
        <p:sp>
          <p:nvSpPr>
            <p:cNvPr id="15" name="Shape 15"/>
            <p:cNvSpPr/>
            <p:nvPr/>
          </p:nvSpPr>
          <p:spPr>
            <a:xfrm rot="10800000">
              <a:off x="8128789" y="1015375"/>
              <a:ext cx="1015200" cy="1015200"/>
            </a:xfrm>
            <a:prstGeom prst="rtTriangle">
              <a:avLst/>
            </a:prstGeom>
            <a:solidFill>
              <a:schemeClr val="accent6"/>
            </a:solidFill>
            <a:ln>
              <a:noFill/>
            </a:ln>
          </p:spPr>
          <p:txBody>
            <a:bodyPr anchorCtr="0" anchor="ctr" bIns="91425" lIns="91425" rIns="91425" tIns="91425">
              <a:noAutofit/>
            </a:bodyPr>
            <a:lstStyle/>
            <a:p>
              <a:pPr lvl="0">
                <a:spcBef>
                  <a:spcPts val="0"/>
                </a:spcBef>
                <a:buNone/>
              </a:pPr>
              <a:r>
                <a:t/>
              </a:r>
              <a:endParaRPr/>
            </a:p>
          </p:txBody>
        </p:sp>
      </p:grpSp>
      <p:sp>
        <p:nvSpPr>
          <p:cNvPr id="16" name="Shape 16"/>
          <p:cNvSpPr txBox="1"/>
          <p:nvPr>
            <p:ph type="ctrTitle"/>
          </p:nvPr>
        </p:nvSpPr>
        <p:spPr>
          <a:xfrm>
            <a:off x="598100" y="1775222"/>
            <a:ext cx="8222100" cy="838800"/>
          </a:xfrm>
          <a:prstGeom prst="rect">
            <a:avLst/>
          </a:prstGeom>
        </p:spPr>
        <p:txBody>
          <a:bodyPr anchorCtr="0" anchor="b" bIns="91425" lIns="91425" rIns="91425" tIns="91425"/>
          <a:lstStyle>
            <a:lvl1pPr lvl="0" rtl="0">
              <a:spcBef>
                <a:spcPts val="0"/>
              </a:spcBef>
              <a:buClr>
                <a:schemeClr val="lt1"/>
              </a:buClr>
              <a:buSzPct val="100000"/>
              <a:defRPr sz="4200">
                <a:solidFill>
                  <a:schemeClr val="lt1"/>
                </a:solidFill>
              </a:defRPr>
            </a:lvl1pPr>
            <a:lvl2pPr lvl="1" rtl="0">
              <a:spcBef>
                <a:spcPts val="0"/>
              </a:spcBef>
              <a:buClr>
                <a:schemeClr val="lt1"/>
              </a:buClr>
              <a:buSzPct val="100000"/>
              <a:defRPr sz="4200">
                <a:solidFill>
                  <a:schemeClr val="lt1"/>
                </a:solidFill>
              </a:defRPr>
            </a:lvl2pPr>
            <a:lvl3pPr lvl="2" rtl="0">
              <a:spcBef>
                <a:spcPts val="0"/>
              </a:spcBef>
              <a:buClr>
                <a:schemeClr val="lt1"/>
              </a:buClr>
              <a:buSzPct val="100000"/>
              <a:defRPr sz="4200">
                <a:solidFill>
                  <a:schemeClr val="lt1"/>
                </a:solidFill>
              </a:defRPr>
            </a:lvl3pPr>
            <a:lvl4pPr lvl="3" rtl="0">
              <a:spcBef>
                <a:spcPts val="0"/>
              </a:spcBef>
              <a:buClr>
                <a:schemeClr val="lt1"/>
              </a:buClr>
              <a:buSzPct val="100000"/>
              <a:defRPr sz="4200">
                <a:solidFill>
                  <a:schemeClr val="lt1"/>
                </a:solidFill>
              </a:defRPr>
            </a:lvl4pPr>
            <a:lvl5pPr lvl="4" rtl="0">
              <a:spcBef>
                <a:spcPts val="0"/>
              </a:spcBef>
              <a:buClr>
                <a:schemeClr val="lt1"/>
              </a:buClr>
              <a:buSzPct val="100000"/>
              <a:defRPr sz="4200">
                <a:solidFill>
                  <a:schemeClr val="lt1"/>
                </a:solidFill>
              </a:defRPr>
            </a:lvl5pPr>
            <a:lvl6pPr lvl="5" rtl="0">
              <a:spcBef>
                <a:spcPts val="0"/>
              </a:spcBef>
              <a:buClr>
                <a:schemeClr val="lt1"/>
              </a:buClr>
              <a:buSzPct val="100000"/>
              <a:defRPr sz="4200">
                <a:solidFill>
                  <a:schemeClr val="lt1"/>
                </a:solidFill>
              </a:defRPr>
            </a:lvl6pPr>
            <a:lvl7pPr lvl="6" rtl="0">
              <a:spcBef>
                <a:spcPts val="0"/>
              </a:spcBef>
              <a:buClr>
                <a:schemeClr val="lt1"/>
              </a:buClr>
              <a:buSzPct val="100000"/>
              <a:defRPr sz="4200">
                <a:solidFill>
                  <a:schemeClr val="lt1"/>
                </a:solidFill>
              </a:defRPr>
            </a:lvl7pPr>
            <a:lvl8pPr lvl="7" rtl="0">
              <a:spcBef>
                <a:spcPts val="0"/>
              </a:spcBef>
              <a:buClr>
                <a:schemeClr val="lt1"/>
              </a:buClr>
              <a:buSzPct val="100000"/>
              <a:defRPr sz="4200">
                <a:solidFill>
                  <a:schemeClr val="lt1"/>
                </a:solidFill>
              </a:defRPr>
            </a:lvl8pPr>
            <a:lvl9pPr lvl="8" rtl="0">
              <a:spcBef>
                <a:spcPts val="0"/>
              </a:spcBef>
              <a:buClr>
                <a:schemeClr val="lt1"/>
              </a:buClr>
              <a:buSzPct val="100000"/>
              <a:defRPr sz="4200">
                <a:solidFill>
                  <a:schemeClr val="lt1"/>
                </a:solidFill>
              </a:defRPr>
            </a:lvl9pPr>
          </a:lstStyle>
          <a:p/>
        </p:txBody>
      </p:sp>
      <p:sp>
        <p:nvSpPr>
          <p:cNvPr id="17" name="Shape 17"/>
          <p:cNvSpPr txBox="1"/>
          <p:nvPr>
            <p:ph idx="1" type="subTitle"/>
          </p:nvPr>
        </p:nvSpPr>
        <p:spPr>
          <a:xfrm>
            <a:off x="598088" y="2715912"/>
            <a:ext cx="8222100" cy="432900"/>
          </a:xfrm>
          <a:prstGeom prst="rect">
            <a:avLst/>
          </a:prstGeom>
        </p:spPr>
        <p:txBody>
          <a:bodyPr anchorCtr="0" anchor="t" bIns="91425" lIns="91425" rIns="91425" tIns="91425"/>
          <a:lstStyle>
            <a:lvl1pPr lvl="0" rtl="0">
              <a:lnSpc>
                <a:spcPct val="100000"/>
              </a:lnSpc>
              <a:spcBef>
                <a:spcPts val="0"/>
              </a:spcBef>
              <a:spcAft>
                <a:spcPts val="0"/>
              </a:spcAft>
              <a:buClr>
                <a:schemeClr val="lt1"/>
              </a:buClr>
              <a:buSzPct val="100000"/>
              <a:buNone/>
              <a:defRPr sz="2100">
                <a:solidFill>
                  <a:schemeClr val="lt1"/>
                </a:solidFill>
              </a:defRPr>
            </a:lvl1pPr>
            <a:lvl2pPr lvl="1" rtl="0">
              <a:lnSpc>
                <a:spcPct val="100000"/>
              </a:lnSpc>
              <a:spcBef>
                <a:spcPts val="0"/>
              </a:spcBef>
              <a:spcAft>
                <a:spcPts val="0"/>
              </a:spcAft>
              <a:buClr>
                <a:schemeClr val="lt1"/>
              </a:buClr>
              <a:buSzPct val="100000"/>
              <a:buNone/>
              <a:defRPr sz="2100">
                <a:solidFill>
                  <a:schemeClr val="lt1"/>
                </a:solidFill>
              </a:defRPr>
            </a:lvl2pPr>
            <a:lvl3pPr lvl="2" rtl="0">
              <a:lnSpc>
                <a:spcPct val="100000"/>
              </a:lnSpc>
              <a:spcBef>
                <a:spcPts val="0"/>
              </a:spcBef>
              <a:spcAft>
                <a:spcPts val="0"/>
              </a:spcAft>
              <a:buClr>
                <a:schemeClr val="lt1"/>
              </a:buClr>
              <a:buSzPct val="100000"/>
              <a:buNone/>
              <a:defRPr sz="2100">
                <a:solidFill>
                  <a:schemeClr val="lt1"/>
                </a:solidFill>
              </a:defRPr>
            </a:lvl3pPr>
            <a:lvl4pPr lvl="3" rtl="0">
              <a:lnSpc>
                <a:spcPct val="100000"/>
              </a:lnSpc>
              <a:spcBef>
                <a:spcPts val="0"/>
              </a:spcBef>
              <a:spcAft>
                <a:spcPts val="0"/>
              </a:spcAft>
              <a:buClr>
                <a:schemeClr val="lt1"/>
              </a:buClr>
              <a:buSzPct val="100000"/>
              <a:buNone/>
              <a:defRPr sz="2100">
                <a:solidFill>
                  <a:schemeClr val="lt1"/>
                </a:solidFill>
              </a:defRPr>
            </a:lvl4pPr>
            <a:lvl5pPr lvl="4" rtl="0">
              <a:lnSpc>
                <a:spcPct val="100000"/>
              </a:lnSpc>
              <a:spcBef>
                <a:spcPts val="0"/>
              </a:spcBef>
              <a:spcAft>
                <a:spcPts val="0"/>
              </a:spcAft>
              <a:buClr>
                <a:schemeClr val="lt1"/>
              </a:buClr>
              <a:buSzPct val="100000"/>
              <a:buNone/>
              <a:defRPr sz="2100">
                <a:solidFill>
                  <a:schemeClr val="lt1"/>
                </a:solidFill>
              </a:defRPr>
            </a:lvl5pPr>
            <a:lvl6pPr lvl="5" rtl="0">
              <a:lnSpc>
                <a:spcPct val="100000"/>
              </a:lnSpc>
              <a:spcBef>
                <a:spcPts val="0"/>
              </a:spcBef>
              <a:spcAft>
                <a:spcPts val="0"/>
              </a:spcAft>
              <a:buClr>
                <a:schemeClr val="lt1"/>
              </a:buClr>
              <a:buSzPct val="100000"/>
              <a:buNone/>
              <a:defRPr sz="2100">
                <a:solidFill>
                  <a:schemeClr val="lt1"/>
                </a:solidFill>
              </a:defRPr>
            </a:lvl6pPr>
            <a:lvl7pPr lvl="6" rtl="0">
              <a:lnSpc>
                <a:spcPct val="100000"/>
              </a:lnSpc>
              <a:spcBef>
                <a:spcPts val="0"/>
              </a:spcBef>
              <a:spcAft>
                <a:spcPts val="0"/>
              </a:spcAft>
              <a:buClr>
                <a:schemeClr val="lt1"/>
              </a:buClr>
              <a:buSzPct val="100000"/>
              <a:buNone/>
              <a:defRPr sz="2100">
                <a:solidFill>
                  <a:schemeClr val="lt1"/>
                </a:solidFill>
              </a:defRPr>
            </a:lvl7pPr>
            <a:lvl8pPr lvl="7" rtl="0">
              <a:lnSpc>
                <a:spcPct val="100000"/>
              </a:lnSpc>
              <a:spcBef>
                <a:spcPts val="0"/>
              </a:spcBef>
              <a:spcAft>
                <a:spcPts val="0"/>
              </a:spcAft>
              <a:buClr>
                <a:schemeClr val="lt1"/>
              </a:buClr>
              <a:buSzPct val="100000"/>
              <a:buNone/>
              <a:defRPr sz="2100">
                <a:solidFill>
                  <a:schemeClr val="lt1"/>
                </a:solidFill>
              </a:defRPr>
            </a:lvl8pPr>
            <a:lvl9pPr lvl="8" rtl="0">
              <a:lnSpc>
                <a:spcPct val="100000"/>
              </a:lnSpc>
              <a:spcBef>
                <a:spcPts val="0"/>
              </a:spcBef>
              <a:spcAft>
                <a:spcPts val="0"/>
              </a:spcAft>
              <a:buClr>
                <a:schemeClr val="lt1"/>
              </a:buClr>
              <a:buSzPct val="100000"/>
              <a:buNone/>
              <a:defRPr sz="2100">
                <a:solidFill>
                  <a:schemeClr val="lt1"/>
                </a:solidFill>
              </a:defRPr>
            </a:lvl9pPr>
          </a:lstStyle>
          <a:p/>
        </p:txBody>
      </p:sp>
      <p:sp>
        <p:nvSpPr>
          <p:cNvPr id="18" name="Shape 18"/>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bg>
      <p:bgPr>
        <a:solidFill>
          <a:schemeClr val="dk1"/>
        </a:solidFill>
      </p:bgPr>
    </p:bg>
    <p:spTree>
      <p:nvGrpSpPr>
        <p:cNvPr id="19" name="Shape 19"/>
        <p:cNvGrpSpPr/>
        <p:nvPr/>
      </p:nvGrpSpPr>
      <p:grpSpPr>
        <a:xfrm>
          <a:off x="0" y="0"/>
          <a:ext cx="0" cy="0"/>
          <a:chOff x="0" y="0"/>
          <a:chExt cx="0" cy="0"/>
        </a:xfrm>
      </p:grpSpPr>
      <p:grpSp>
        <p:nvGrpSpPr>
          <p:cNvPr id="20" name="Shape 20"/>
          <p:cNvGrpSpPr/>
          <p:nvPr/>
        </p:nvGrpSpPr>
        <p:grpSpPr>
          <a:xfrm>
            <a:off x="6098378" y="4"/>
            <a:ext cx="3045625" cy="2030570"/>
            <a:chOff x="6098378" y="4"/>
            <a:chExt cx="3045625" cy="2030570"/>
          </a:xfrm>
        </p:grpSpPr>
        <p:sp>
          <p:nvSpPr>
            <p:cNvPr id="21" name="Shape 21"/>
            <p:cNvSpPr/>
            <p:nvPr/>
          </p:nvSpPr>
          <p:spPr>
            <a:xfrm>
              <a:off x="8128803" y="15"/>
              <a:ext cx="1015200" cy="1015200"/>
            </a:xfrm>
            <a:prstGeom prst="rect">
              <a:avLst/>
            </a:prstGeom>
            <a:solidFill>
              <a:schemeClr val="accent1"/>
            </a:solidFill>
            <a:ln>
              <a:noFill/>
            </a:ln>
          </p:spPr>
          <p:txBody>
            <a:bodyPr anchorCtr="0" anchor="ctr" bIns="91425" lIns="91425" rIns="91425" tIns="91425">
              <a:noAutofit/>
            </a:bodyPr>
            <a:lstStyle/>
            <a:p>
              <a:pPr lvl="0">
                <a:spcBef>
                  <a:spcPts val="0"/>
                </a:spcBef>
                <a:buNone/>
              </a:pPr>
              <a:r>
                <a:t/>
              </a:r>
              <a:endParaRPr/>
            </a:p>
          </p:txBody>
        </p:sp>
        <p:sp>
          <p:nvSpPr>
            <p:cNvPr id="22" name="Shape 22"/>
            <p:cNvSpPr/>
            <p:nvPr/>
          </p:nvSpPr>
          <p:spPr>
            <a:xfrm flipH="1">
              <a:off x="7113463" y="4"/>
              <a:ext cx="1015200" cy="1015200"/>
            </a:xfrm>
            <a:prstGeom prst="rtTriangle">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sp>
          <p:nvSpPr>
            <p:cNvPr id="23" name="Shape 23"/>
            <p:cNvSpPr/>
            <p:nvPr/>
          </p:nvSpPr>
          <p:spPr>
            <a:xfrm flipH="1" rot="10800000">
              <a:off x="7113588" y="106"/>
              <a:ext cx="1015200" cy="1015200"/>
            </a:xfrm>
            <a:prstGeom prst="rtTriangle">
              <a:avLst/>
            </a:prstGeom>
            <a:solidFill>
              <a:schemeClr val="accent6"/>
            </a:solidFill>
            <a:ln>
              <a:noFill/>
            </a:ln>
          </p:spPr>
          <p:txBody>
            <a:bodyPr anchorCtr="0" anchor="ctr" bIns="91425" lIns="91425" rIns="91425" tIns="91425">
              <a:noAutofit/>
            </a:bodyPr>
            <a:lstStyle/>
            <a:p>
              <a:pPr lvl="0">
                <a:spcBef>
                  <a:spcPts val="0"/>
                </a:spcBef>
                <a:buNone/>
              </a:pPr>
              <a:r>
                <a:t/>
              </a:r>
              <a:endParaRPr/>
            </a:p>
          </p:txBody>
        </p:sp>
        <p:sp>
          <p:nvSpPr>
            <p:cNvPr id="24" name="Shape 24"/>
            <p:cNvSpPr/>
            <p:nvPr/>
          </p:nvSpPr>
          <p:spPr>
            <a:xfrm rot="10800000">
              <a:off x="6098378" y="96"/>
              <a:ext cx="1015200" cy="1015200"/>
            </a:xfrm>
            <a:prstGeom prst="rtTriangle">
              <a:avLst/>
            </a:prstGeom>
            <a:solidFill>
              <a:schemeClr val="accent1"/>
            </a:solidFill>
            <a:ln>
              <a:noFill/>
            </a:ln>
          </p:spPr>
          <p:txBody>
            <a:bodyPr anchorCtr="0" anchor="ctr" bIns="91425" lIns="91425" rIns="91425" tIns="91425">
              <a:noAutofit/>
            </a:bodyPr>
            <a:lstStyle/>
            <a:p>
              <a:pPr lvl="0">
                <a:spcBef>
                  <a:spcPts val="0"/>
                </a:spcBef>
                <a:buNone/>
              </a:pPr>
              <a:r>
                <a:t/>
              </a:r>
              <a:endParaRPr/>
            </a:p>
          </p:txBody>
        </p:sp>
        <p:sp>
          <p:nvSpPr>
            <p:cNvPr id="25" name="Shape 25"/>
            <p:cNvSpPr/>
            <p:nvPr/>
          </p:nvSpPr>
          <p:spPr>
            <a:xfrm rot="10800000">
              <a:off x="8128789" y="1015375"/>
              <a:ext cx="1015200" cy="1015200"/>
            </a:xfrm>
            <a:prstGeom prst="rtTriangle">
              <a:avLst/>
            </a:prstGeom>
            <a:solidFill>
              <a:schemeClr val="accent6"/>
            </a:solidFill>
            <a:ln>
              <a:noFill/>
            </a:ln>
          </p:spPr>
          <p:txBody>
            <a:bodyPr anchorCtr="0" anchor="ctr" bIns="91425" lIns="91425" rIns="91425" tIns="91425">
              <a:noAutofit/>
            </a:bodyPr>
            <a:lstStyle/>
            <a:p>
              <a:pPr lvl="0">
                <a:spcBef>
                  <a:spcPts val="0"/>
                </a:spcBef>
                <a:buNone/>
              </a:pPr>
              <a:r>
                <a:t/>
              </a:r>
              <a:endParaRPr/>
            </a:p>
          </p:txBody>
        </p:sp>
      </p:grpSp>
      <p:sp>
        <p:nvSpPr>
          <p:cNvPr id="26" name="Shape 26"/>
          <p:cNvSpPr txBox="1"/>
          <p:nvPr>
            <p:ph type="title"/>
          </p:nvPr>
        </p:nvSpPr>
        <p:spPr>
          <a:xfrm>
            <a:off x="598100" y="2152347"/>
            <a:ext cx="8222100" cy="838800"/>
          </a:xfrm>
          <a:prstGeom prst="rect">
            <a:avLst/>
          </a:prstGeom>
        </p:spPr>
        <p:txBody>
          <a:bodyPr anchorCtr="0" anchor="ctr" bIns="91425" lIns="91425" rIns="91425" tIns="91425"/>
          <a:lstStyle>
            <a:lvl1pPr lvl="0" rtl="0">
              <a:spcBef>
                <a:spcPts val="0"/>
              </a:spcBef>
              <a:buClr>
                <a:schemeClr val="lt1"/>
              </a:buClr>
              <a:buSzPct val="100000"/>
              <a:defRPr sz="4200">
                <a:solidFill>
                  <a:schemeClr val="lt1"/>
                </a:solidFill>
              </a:defRPr>
            </a:lvl1pPr>
            <a:lvl2pPr lvl="1" rtl="0">
              <a:spcBef>
                <a:spcPts val="0"/>
              </a:spcBef>
              <a:buClr>
                <a:schemeClr val="lt1"/>
              </a:buClr>
              <a:buSzPct val="100000"/>
              <a:defRPr sz="4200">
                <a:solidFill>
                  <a:schemeClr val="lt1"/>
                </a:solidFill>
              </a:defRPr>
            </a:lvl2pPr>
            <a:lvl3pPr lvl="2" rtl="0">
              <a:spcBef>
                <a:spcPts val="0"/>
              </a:spcBef>
              <a:buClr>
                <a:schemeClr val="lt1"/>
              </a:buClr>
              <a:buSzPct val="100000"/>
              <a:defRPr sz="4200">
                <a:solidFill>
                  <a:schemeClr val="lt1"/>
                </a:solidFill>
              </a:defRPr>
            </a:lvl3pPr>
            <a:lvl4pPr lvl="3" rtl="0">
              <a:spcBef>
                <a:spcPts val="0"/>
              </a:spcBef>
              <a:buClr>
                <a:schemeClr val="lt1"/>
              </a:buClr>
              <a:buSzPct val="100000"/>
              <a:defRPr sz="4200">
                <a:solidFill>
                  <a:schemeClr val="lt1"/>
                </a:solidFill>
              </a:defRPr>
            </a:lvl4pPr>
            <a:lvl5pPr lvl="4" rtl="0">
              <a:spcBef>
                <a:spcPts val="0"/>
              </a:spcBef>
              <a:buClr>
                <a:schemeClr val="lt1"/>
              </a:buClr>
              <a:buSzPct val="100000"/>
              <a:defRPr sz="4200">
                <a:solidFill>
                  <a:schemeClr val="lt1"/>
                </a:solidFill>
              </a:defRPr>
            </a:lvl5pPr>
            <a:lvl6pPr lvl="5" rtl="0">
              <a:spcBef>
                <a:spcPts val="0"/>
              </a:spcBef>
              <a:buClr>
                <a:schemeClr val="lt1"/>
              </a:buClr>
              <a:buSzPct val="100000"/>
              <a:defRPr sz="4200">
                <a:solidFill>
                  <a:schemeClr val="lt1"/>
                </a:solidFill>
              </a:defRPr>
            </a:lvl6pPr>
            <a:lvl7pPr lvl="6" rtl="0">
              <a:spcBef>
                <a:spcPts val="0"/>
              </a:spcBef>
              <a:buClr>
                <a:schemeClr val="lt1"/>
              </a:buClr>
              <a:buSzPct val="100000"/>
              <a:defRPr sz="4200">
                <a:solidFill>
                  <a:schemeClr val="lt1"/>
                </a:solidFill>
              </a:defRPr>
            </a:lvl7pPr>
            <a:lvl8pPr lvl="7" rtl="0">
              <a:spcBef>
                <a:spcPts val="0"/>
              </a:spcBef>
              <a:buClr>
                <a:schemeClr val="lt1"/>
              </a:buClr>
              <a:buSzPct val="100000"/>
              <a:defRPr sz="4200">
                <a:solidFill>
                  <a:schemeClr val="lt1"/>
                </a:solidFill>
              </a:defRPr>
            </a:lvl8pPr>
            <a:lvl9pPr lvl="8" rtl="0">
              <a:spcBef>
                <a:spcPts val="0"/>
              </a:spcBef>
              <a:buClr>
                <a:schemeClr val="lt1"/>
              </a:buClr>
              <a:buSzPct val="100000"/>
              <a:defRPr sz="4200">
                <a:solidFill>
                  <a:schemeClr val="lt1"/>
                </a:solidFill>
              </a:defRPr>
            </a:lvl9pPr>
          </a:lstStyle>
          <a:p/>
        </p:txBody>
      </p:sp>
      <p:sp>
        <p:nvSpPr>
          <p:cNvPr id="27" name="Shape 27"/>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28" name="Shape 28"/>
        <p:cNvGrpSpPr/>
        <p:nvPr/>
      </p:nvGrpSpPr>
      <p:grpSpPr>
        <a:xfrm>
          <a:off x="0" y="0"/>
          <a:ext cx="0" cy="0"/>
          <a:chOff x="0" y="0"/>
          <a:chExt cx="0" cy="0"/>
        </a:xfrm>
      </p:grpSpPr>
      <p:grpSp>
        <p:nvGrpSpPr>
          <p:cNvPr id="29" name="Shape 29"/>
          <p:cNvGrpSpPr/>
          <p:nvPr/>
        </p:nvGrpSpPr>
        <p:grpSpPr>
          <a:xfrm>
            <a:off x="0" y="3903669"/>
            <a:ext cx="9144000" cy="1239925"/>
            <a:chOff x="0" y="3903669"/>
            <a:chExt cx="9144000" cy="1239925"/>
          </a:xfrm>
        </p:grpSpPr>
        <p:sp>
          <p:nvSpPr>
            <p:cNvPr id="30" name="Shape 30"/>
            <p:cNvSpPr/>
            <p:nvPr/>
          </p:nvSpPr>
          <p:spPr>
            <a:xfrm>
              <a:off x="8154895" y="3903669"/>
              <a:ext cx="989100" cy="987900"/>
            </a:xfrm>
            <a:prstGeom prst="rtTriangle">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sp>
          <p:nvSpPr>
            <p:cNvPr id="31" name="Shape 31"/>
            <p:cNvSpPr/>
            <p:nvPr/>
          </p:nvSpPr>
          <p:spPr>
            <a:xfrm flipH="1">
              <a:off x="6181162" y="3903669"/>
              <a:ext cx="989100" cy="987900"/>
            </a:xfrm>
            <a:prstGeom prst="rtTriangle">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sp>
          <p:nvSpPr>
            <p:cNvPr id="32" name="Shape 32"/>
            <p:cNvSpPr/>
            <p:nvPr/>
          </p:nvSpPr>
          <p:spPr>
            <a:xfrm>
              <a:off x="7170274" y="3903669"/>
              <a:ext cx="989100" cy="987900"/>
            </a:xfrm>
            <a:prstGeom prst="rect">
              <a:avLst/>
            </a:prstGeom>
            <a:solidFill>
              <a:schemeClr val="accent4"/>
            </a:solidFill>
            <a:ln>
              <a:noFill/>
            </a:ln>
          </p:spPr>
          <p:txBody>
            <a:bodyPr anchorCtr="0" anchor="ctr" bIns="91425" lIns="91425" rIns="91425" tIns="91425">
              <a:noAutofit/>
            </a:bodyPr>
            <a:lstStyle/>
            <a:p>
              <a:pPr lvl="0">
                <a:spcBef>
                  <a:spcPts val="0"/>
                </a:spcBef>
                <a:buNone/>
              </a:pPr>
              <a:r>
                <a:t/>
              </a:r>
              <a:endParaRPr/>
            </a:p>
          </p:txBody>
        </p:sp>
        <p:sp>
          <p:nvSpPr>
            <p:cNvPr id="33" name="Shape 33"/>
            <p:cNvSpPr/>
            <p:nvPr/>
          </p:nvSpPr>
          <p:spPr>
            <a:xfrm rot="10800000">
              <a:off x="8154757" y="3903682"/>
              <a:ext cx="989100" cy="987900"/>
            </a:xfrm>
            <a:prstGeom prst="rtTriangle">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sp>
          <p:nvSpPr>
            <p:cNvPr id="34" name="Shape 34"/>
            <p:cNvSpPr/>
            <p:nvPr/>
          </p:nvSpPr>
          <p:spPr>
            <a:xfrm>
              <a:off x="0" y="4891594"/>
              <a:ext cx="9144000" cy="2520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grpSp>
      <p:sp>
        <p:nvSpPr>
          <p:cNvPr id="35" name="Shape 35"/>
          <p:cNvSpPr txBox="1"/>
          <p:nvPr>
            <p:ph type="title"/>
          </p:nvPr>
        </p:nvSpPr>
        <p:spPr>
          <a:xfrm>
            <a:off x="311700" y="410000"/>
            <a:ext cx="8520600" cy="6078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36" name="Shape 36"/>
          <p:cNvSpPr txBox="1"/>
          <p:nvPr>
            <p:ph idx="1" type="body"/>
          </p:nvPr>
        </p:nvSpPr>
        <p:spPr>
          <a:xfrm>
            <a:off x="311700" y="1229875"/>
            <a:ext cx="8520600" cy="33390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37" name="Shape 37"/>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38" name="Shape 38"/>
        <p:cNvGrpSpPr/>
        <p:nvPr/>
      </p:nvGrpSpPr>
      <p:grpSpPr>
        <a:xfrm>
          <a:off x="0" y="0"/>
          <a:ext cx="0" cy="0"/>
          <a:chOff x="0" y="0"/>
          <a:chExt cx="0" cy="0"/>
        </a:xfrm>
      </p:grpSpPr>
      <p:sp>
        <p:nvSpPr>
          <p:cNvPr id="39" name="Shape 39"/>
          <p:cNvSpPr txBox="1"/>
          <p:nvPr>
            <p:ph type="title"/>
          </p:nvPr>
        </p:nvSpPr>
        <p:spPr>
          <a:xfrm>
            <a:off x="311700" y="410000"/>
            <a:ext cx="8520600" cy="6078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40" name="Shape 40"/>
          <p:cNvSpPr txBox="1"/>
          <p:nvPr>
            <p:ph idx="1" type="body"/>
          </p:nvPr>
        </p:nvSpPr>
        <p:spPr>
          <a:xfrm>
            <a:off x="311700" y="1229975"/>
            <a:ext cx="3999900" cy="3339000"/>
          </a:xfrm>
          <a:prstGeom prst="rect">
            <a:avLst/>
          </a:prstGeom>
        </p:spPr>
        <p:txBody>
          <a:bodyPr anchorCtr="0" anchor="t" bIns="91425" lIns="91425" rIns="91425"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41" name="Shape 41"/>
          <p:cNvSpPr txBox="1"/>
          <p:nvPr>
            <p:ph idx="2" type="body"/>
          </p:nvPr>
        </p:nvSpPr>
        <p:spPr>
          <a:xfrm>
            <a:off x="4832400" y="1229975"/>
            <a:ext cx="3999900" cy="3339000"/>
          </a:xfrm>
          <a:prstGeom prst="rect">
            <a:avLst/>
          </a:prstGeom>
        </p:spPr>
        <p:txBody>
          <a:bodyPr anchorCtr="0" anchor="t" bIns="91425" lIns="91425" rIns="91425"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42" name="Shape 42"/>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43" name="Shape 43"/>
        <p:cNvGrpSpPr/>
        <p:nvPr/>
      </p:nvGrpSpPr>
      <p:grpSpPr>
        <a:xfrm>
          <a:off x="0" y="0"/>
          <a:ext cx="0" cy="0"/>
          <a:chOff x="0" y="0"/>
          <a:chExt cx="0" cy="0"/>
        </a:xfrm>
      </p:grpSpPr>
      <p:sp>
        <p:nvSpPr>
          <p:cNvPr id="44" name="Shape 44"/>
          <p:cNvSpPr txBox="1"/>
          <p:nvPr>
            <p:ph type="title"/>
          </p:nvPr>
        </p:nvSpPr>
        <p:spPr>
          <a:xfrm>
            <a:off x="311700" y="410000"/>
            <a:ext cx="8520600" cy="6078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45" name="Shape 45"/>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46" name="Shape 46"/>
        <p:cNvGrpSpPr/>
        <p:nvPr/>
      </p:nvGrpSpPr>
      <p:grpSpPr>
        <a:xfrm>
          <a:off x="0" y="0"/>
          <a:ext cx="0" cy="0"/>
          <a:chOff x="0" y="0"/>
          <a:chExt cx="0" cy="0"/>
        </a:xfrm>
      </p:grpSpPr>
      <p:sp>
        <p:nvSpPr>
          <p:cNvPr id="47" name="Shape 47"/>
          <p:cNvSpPr txBox="1"/>
          <p:nvPr>
            <p:ph type="title"/>
          </p:nvPr>
        </p:nvSpPr>
        <p:spPr>
          <a:xfrm>
            <a:off x="311700" y="555600"/>
            <a:ext cx="2808000" cy="755700"/>
          </a:xfrm>
          <a:prstGeom prst="rect">
            <a:avLst/>
          </a:prstGeom>
        </p:spPr>
        <p:txBody>
          <a:bodyPr anchorCtr="0" anchor="b" bIns="91425" lIns="91425" rIns="91425" tIns="91425"/>
          <a:lstStyle>
            <a:lvl1pPr lvl="0" rtl="0">
              <a:spcBef>
                <a:spcPts val="0"/>
              </a:spcBef>
              <a:buSzPct val="100000"/>
              <a:defRPr sz="2400"/>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p:txBody>
      </p:sp>
      <p:sp>
        <p:nvSpPr>
          <p:cNvPr id="48" name="Shape 48"/>
          <p:cNvSpPr txBox="1"/>
          <p:nvPr>
            <p:ph idx="1" type="body"/>
          </p:nvPr>
        </p:nvSpPr>
        <p:spPr>
          <a:xfrm>
            <a:off x="311700" y="1465804"/>
            <a:ext cx="2808000" cy="3103200"/>
          </a:xfrm>
          <a:prstGeom prst="rect">
            <a:avLst/>
          </a:prstGeom>
        </p:spPr>
        <p:txBody>
          <a:bodyPr anchorCtr="0" anchor="t" bIns="91425" lIns="91425" rIns="91425" tIns="91425"/>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49" name="Shape 49"/>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bg>
      <p:bgPr>
        <a:solidFill>
          <a:schemeClr val="accent4"/>
        </a:solidFill>
      </p:bgPr>
    </p:bg>
    <p:spTree>
      <p:nvGrpSpPr>
        <p:cNvPr id="50" name="Shape 50"/>
        <p:cNvGrpSpPr/>
        <p:nvPr/>
      </p:nvGrpSpPr>
      <p:grpSpPr>
        <a:xfrm>
          <a:off x="0" y="0"/>
          <a:ext cx="0" cy="0"/>
          <a:chOff x="0" y="0"/>
          <a:chExt cx="0" cy="0"/>
        </a:xfrm>
      </p:grpSpPr>
      <p:grpSp>
        <p:nvGrpSpPr>
          <p:cNvPr id="51" name="Shape 51"/>
          <p:cNvGrpSpPr/>
          <p:nvPr/>
        </p:nvGrpSpPr>
        <p:grpSpPr>
          <a:xfrm>
            <a:off x="6098378" y="4"/>
            <a:ext cx="3045625" cy="2030570"/>
            <a:chOff x="6098378" y="4"/>
            <a:chExt cx="3045625" cy="2030570"/>
          </a:xfrm>
        </p:grpSpPr>
        <p:sp>
          <p:nvSpPr>
            <p:cNvPr id="52" name="Shape 52"/>
            <p:cNvSpPr/>
            <p:nvPr/>
          </p:nvSpPr>
          <p:spPr>
            <a:xfrm>
              <a:off x="8128803" y="15"/>
              <a:ext cx="1015200" cy="1015200"/>
            </a:xfrm>
            <a:prstGeom prst="rect">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sp>
          <p:nvSpPr>
            <p:cNvPr id="53" name="Shape 53"/>
            <p:cNvSpPr/>
            <p:nvPr/>
          </p:nvSpPr>
          <p:spPr>
            <a:xfrm flipH="1">
              <a:off x="7113463" y="4"/>
              <a:ext cx="1015200" cy="1015200"/>
            </a:xfrm>
            <a:prstGeom prst="rtTriangle">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sp>
          <p:nvSpPr>
            <p:cNvPr id="54" name="Shape 54"/>
            <p:cNvSpPr/>
            <p:nvPr/>
          </p:nvSpPr>
          <p:spPr>
            <a:xfrm flipH="1" rot="10800000">
              <a:off x="7113588" y="106"/>
              <a:ext cx="1015200" cy="1015200"/>
            </a:xfrm>
            <a:prstGeom prst="rtTriangle">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sp>
          <p:nvSpPr>
            <p:cNvPr id="55" name="Shape 55"/>
            <p:cNvSpPr/>
            <p:nvPr/>
          </p:nvSpPr>
          <p:spPr>
            <a:xfrm rot="10800000">
              <a:off x="6098378" y="96"/>
              <a:ext cx="1015200" cy="1015200"/>
            </a:xfrm>
            <a:prstGeom prst="rtTriangle">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sp>
          <p:nvSpPr>
            <p:cNvPr id="56" name="Shape 56"/>
            <p:cNvSpPr/>
            <p:nvPr/>
          </p:nvSpPr>
          <p:spPr>
            <a:xfrm rot="10800000">
              <a:off x="8128789" y="1015375"/>
              <a:ext cx="1015200" cy="1015200"/>
            </a:xfrm>
            <a:prstGeom prst="rtTriangle">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grpSp>
      <p:sp>
        <p:nvSpPr>
          <p:cNvPr id="57" name="Shape 57"/>
          <p:cNvSpPr txBox="1"/>
          <p:nvPr>
            <p:ph type="title"/>
          </p:nvPr>
        </p:nvSpPr>
        <p:spPr>
          <a:xfrm>
            <a:off x="490250" y="526350"/>
            <a:ext cx="5618700" cy="4090800"/>
          </a:xfrm>
          <a:prstGeom prst="rect">
            <a:avLst/>
          </a:prstGeom>
        </p:spPr>
        <p:txBody>
          <a:bodyPr anchorCtr="0" anchor="ctr" bIns="91425" lIns="91425" rIns="91425" tIns="91425"/>
          <a:lstStyle>
            <a:lvl1pPr lvl="0" rtl="0">
              <a:spcBef>
                <a:spcPts val="0"/>
              </a:spcBef>
              <a:buClr>
                <a:schemeClr val="lt1"/>
              </a:buClr>
              <a:buSzPct val="100000"/>
              <a:defRPr sz="4800">
                <a:solidFill>
                  <a:schemeClr val="lt1"/>
                </a:solidFill>
              </a:defRPr>
            </a:lvl1pPr>
            <a:lvl2pPr lvl="1" rtl="0">
              <a:spcBef>
                <a:spcPts val="0"/>
              </a:spcBef>
              <a:buClr>
                <a:schemeClr val="lt1"/>
              </a:buClr>
              <a:buSzPct val="100000"/>
              <a:defRPr sz="4800">
                <a:solidFill>
                  <a:schemeClr val="lt1"/>
                </a:solidFill>
              </a:defRPr>
            </a:lvl2pPr>
            <a:lvl3pPr lvl="2" rtl="0">
              <a:spcBef>
                <a:spcPts val="0"/>
              </a:spcBef>
              <a:buClr>
                <a:schemeClr val="lt1"/>
              </a:buClr>
              <a:buSzPct val="100000"/>
              <a:defRPr sz="4800">
                <a:solidFill>
                  <a:schemeClr val="lt1"/>
                </a:solidFill>
              </a:defRPr>
            </a:lvl3pPr>
            <a:lvl4pPr lvl="3" rtl="0">
              <a:spcBef>
                <a:spcPts val="0"/>
              </a:spcBef>
              <a:buClr>
                <a:schemeClr val="lt1"/>
              </a:buClr>
              <a:buSzPct val="100000"/>
              <a:defRPr sz="4800">
                <a:solidFill>
                  <a:schemeClr val="lt1"/>
                </a:solidFill>
              </a:defRPr>
            </a:lvl4pPr>
            <a:lvl5pPr lvl="4" rtl="0">
              <a:spcBef>
                <a:spcPts val="0"/>
              </a:spcBef>
              <a:buClr>
                <a:schemeClr val="lt1"/>
              </a:buClr>
              <a:buSzPct val="100000"/>
              <a:defRPr sz="4800">
                <a:solidFill>
                  <a:schemeClr val="lt1"/>
                </a:solidFill>
              </a:defRPr>
            </a:lvl5pPr>
            <a:lvl6pPr lvl="5" rtl="0">
              <a:spcBef>
                <a:spcPts val="0"/>
              </a:spcBef>
              <a:buClr>
                <a:schemeClr val="lt1"/>
              </a:buClr>
              <a:buSzPct val="100000"/>
              <a:defRPr sz="4800">
                <a:solidFill>
                  <a:schemeClr val="lt1"/>
                </a:solidFill>
              </a:defRPr>
            </a:lvl6pPr>
            <a:lvl7pPr lvl="6" rtl="0">
              <a:spcBef>
                <a:spcPts val="0"/>
              </a:spcBef>
              <a:buClr>
                <a:schemeClr val="lt1"/>
              </a:buClr>
              <a:buSzPct val="100000"/>
              <a:defRPr sz="4800">
                <a:solidFill>
                  <a:schemeClr val="lt1"/>
                </a:solidFill>
              </a:defRPr>
            </a:lvl7pPr>
            <a:lvl8pPr lvl="7" rtl="0">
              <a:spcBef>
                <a:spcPts val="0"/>
              </a:spcBef>
              <a:buClr>
                <a:schemeClr val="lt1"/>
              </a:buClr>
              <a:buSzPct val="100000"/>
              <a:defRPr sz="4800">
                <a:solidFill>
                  <a:schemeClr val="lt1"/>
                </a:solidFill>
              </a:defRPr>
            </a:lvl8pPr>
            <a:lvl9pPr lvl="8" rtl="0">
              <a:spcBef>
                <a:spcPts val="0"/>
              </a:spcBef>
              <a:buClr>
                <a:schemeClr val="lt1"/>
              </a:buClr>
              <a:buSzPct val="100000"/>
              <a:defRPr sz="4800">
                <a:solidFill>
                  <a:schemeClr val="lt1"/>
                </a:solidFill>
              </a:defRPr>
            </a:lvl9pPr>
          </a:lstStyle>
          <a:p/>
        </p:txBody>
      </p:sp>
      <p:sp>
        <p:nvSpPr>
          <p:cNvPr id="58" name="Shape 58"/>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59" name="Shape 59"/>
        <p:cNvGrpSpPr/>
        <p:nvPr/>
      </p:nvGrpSpPr>
      <p:grpSpPr>
        <a:xfrm>
          <a:off x="0" y="0"/>
          <a:ext cx="0" cy="0"/>
          <a:chOff x="0" y="0"/>
          <a:chExt cx="0" cy="0"/>
        </a:xfrm>
      </p:grpSpPr>
      <p:sp>
        <p:nvSpPr>
          <p:cNvPr id="60" name="Shape 60"/>
          <p:cNvSpPr/>
          <p:nvPr/>
        </p:nvSpPr>
        <p:spPr>
          <a:xfrm>
            <a:off x="4572000" y="-175"/>
            <a:ext cx="4572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61" name="Shape 61"/>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62" name="Shape 62"/>
          <p:cNvSpPr txBox="1"/>
          <p:nvPr>
            <p:ph type="title"/>
          </p:nvPr>
        </p:nvSpPr>
        <p:spPr>
          <a:xfrm>
            <a:off x="265500" y="1151100"/>
            <a:ext cx="4045200" cy="1564500"/>
          </a:xfrm>
          <a:prstGeom prst="rect">
            <a:avLst/>
          </a:prstGeom>
        </p:spPr>
        <p:txBody>
          <a:bodyPr anchorCtr="0" anchor="b" bIns="91425" lIns="91425" rIns="91425" tIns="91425"/>
          <a:lstStyle>
            <a:lvl1pPr lvl="0" rtl="0" algn="ctr">
              <a:spcBef>
                <a:spcPts val="0"/>
              </a:spcBef>
              <a:buSzPct val="100000"/>
              <a:defRPr sz="4200"/>
            </a:lvl1pPr>
            <a:lvl2pPr lvl="1" rtl="0" algn="ctr">
              <a:spcBef>
                <a:spcPts val="0"/>
              </a:spcBef>
              <a:buSzPct val="100000"/>
              <a:defRPr sz="4200"/>
            </a:lvl2pPr>
            <a:lvl3pPr lvl="2" rtl="0" algn="ctr">
              <a:spcBef>
                <a:spcPts val="0"/>
              </a:spcBef>
              <a:buSzPct val="100000"/>
              <a:defRPr sz="4200"/>
            </a:lvl3pPr>
            <a:lvl4pPr lvl="3" rtl="0" algn="ctr">
              <a:spcBef>
                <a:spcPts val="0"/>
              </a:spcBef>
              <a:buSzPct val="100000"/>
              <a:defRPr sz="4200"/>
            </a:lvl4pPr>
            <a:lvl5pPr lvl="4" rtl="0" algn="ctr">
              <a:spcBef>
                <a:spcPts val="0"/>
              </a:spcBef>
              <a:buSzPct val="100000"/>
              <a:defRPr sz="4200"/>
            </a:lvl5pPr>
            <a:lvl6pPr lvl="5" rtl="0" algn="ctr">
              <a:spcBef>
                <a:spcPts val="0"/>
              </a:spcBef>
              <a:buSzPct val="100000"/>
              <a:defRPr sz="4200"/>
            </a:lvl6pPr>
            <a:lvl7pPr lvl="6" rtl="0" algn="ctr">
              <a:spcBef>
                <a:spcPts val="0"/>
              </a:spcBef>
              <a:buSzPct val="100000"/>
              <a:defRPr sz="4200"/>
            </a:lvl7pPr>
            <a:lvl8pPr lvl="7" rtl="0" algn="ctr">
              <a:spcBef>
                <a:spcPts val="0"/>
              </a:spcBef>
              <a:buSzPct val="100000"/>
              <a:defRPr sz="4200"/>
            </a:lvl8pPr>
            <a:lvl9pPr lvl="8" rtl="0" algn="ctr">
              <a:spcBef>
                <a:spcPts val="0"/>
              </a:spcBef>
              <a:buSzPct val="100000"/>
              <a:defRPr sz="4200"/>
            </a:lvl9pPr>
          </a:lstStyle>
          <a:p/>
        </p:txBody>
      </p:sp>
      <p:sp>
        <p:nvSpPr>
          <p:cNvPr id="63" name="Shape 63"/>
          <p:cNvSpPr txBox="1"/>
          <p:nvPr>
            <p:ph idx="1" type="subTitle"/>
          </p:nvPr>
        </p:nvSpPr>
        <p:spPr>
          <a:xfrm>
            <a:off x="265500" y="2769001"/>
            <a:ext cx="4045200" cy="1269300"/>
          </a:xfrm>
          <a:prstGeom prst="rect">
            <a:avLst/>
          </a:prstGeom>
        </p:spPr>
        <p:txBody>
          <a:bodyPr anchorCtr="0" anchor="t" bIns="91425" lIns="91425" rIns="91425" tIns="91425"/>
          <a:lstStyle>
            <a:lvl1pPr lvl="0" rtl="0" algn="ctr">
              <a:lnSpc>
                <a:spcPct val="100000"/>
              </a:lnSpc>
              <a:spcBef>
                <a:spcPts val="0"/>
              </a:spcBef>
              <a:spcAft>
                <a:spcPts val="0"/>
              </a:spcAft>
              <a:buSzPct val="100000"/>
              <a:buNone/>
              <a:defRPr sz="2100"/>
            </a:lvl1pPr>
            <a:lvl2pPr lvl="1" rtl="0" algn="ctr">
              <a:lnSpc>
                <a:spcPct val="100000"/>
              </a:lnSpc>
              <a:spcBef>
                <a:spcPts val="0"/>
              </a:spcBef>
              <a:spcAft>
                <a:spcPts val="0"/>
              </a:spcAft>
              <a:buSzPct val="100000"/>
              <a:buNone/>
              <a:defRPr sz="2100"/>
            </a:lvl2pPr>
            <a:lvl3pPr lvl="2" rtl="0" algn="ctr">
              <a:lnSpc>
                <a:spcPct val="100000"/>
              </a:lnSpc>
              <a:spcBef>
                <a:spcPts val="0"/>
              </a:spcBef>
              <a:spcAft>
                <a:spcPts val="0"/>
              </a:spcAft>
              <a:buSzPct val="100000"/>
              <a:buNone/>
              <a:defRPr sz="2100"/>
            </a:lvl3pPr>
            <a:lvl4pPr lvl="3" rtl="0" algn="ctr">
              <a:lnSpc>
                <a:spcPct val="100000"/>
              </a:lnSpc>
              <a:spcBef>
                <a:spcPts val="0"/>
              </a:spcBef>
              <a:spcAft>
                <a:spcPts val="0"/>
              </a:spcAft>
              <a:buSzPct val="100000"/>
              <a:buNone/>
              <a:defRPr sz="2100"/>
            </a:lvl4pPr>
            <a:lvl5pPr lvl="4" rtl="0" algn="ctr">
              <a:lnSpc>
                <a:spcPct val="100000"/>
              </a:lnSpc>
              <a:spcBef>
                <a:spcPts val="0"/>
              </a:spcBef>
              <a:spcAft>
                <a:spcPts val="0"/>
              </a:spcAft>
              <a:buSzPct val="100000"/>
              <a:buNone/>
              <a:defRPr sz="2100"/>
            </a:lvl5pPr>
            <a:lvl6pPr lvl="5" rtl="0" algn="ctr">
              <a:lnSpc>
                <a:spcPct val="100000"/>
              </a:lnSpc>
              <a:spcBef>
                <a:spcPts val="0"/>
              </a:spcBef>
              <a:spcAft>
                <a:spcPts val="0"/>
              </a:spcAft>
              <a:buSzPct val="100000"/>
              <a:buNone/>
              <a:defRPr sz="2100"/>
            </a:lvl6pPr>
            <a:lvl7pPr lvl="6" rtl="0" algn="ctr">
              <a:lnSpc>
                <a:spcPct val="100000"/>
              </a:lnSpc>
              <a:spcBef>
                <a:spcPts val="0"/>
              </a:spcBef>
              <a:spcAft>
                <a:spcPts val="0"/>
              </a:spcAft>
              <a:buSzPct val="100000"/>
              <a:buNone/>
              <a:defRPr sz="2100"/>
            </a:lvl7pPr>
            <a:lvl8pPr lvl="7" rtl="0" algn="ctr">
              <a:lnSpc>
                <a:spcPct val="100000"/>
              </a:lnSpc>
              <a:spcBef>
                <a:spcPts val="0"/>
              </a:spcBef>
              <a:spcAft>
                <a:spcPts val="0"/>
              </a:spcAft>
              <a:buSzPct val="100000"/>
              <a:buNone/>
              <a:defRPr sz="2100"/>
            </a:lvl8pPr>
            <a:lvl9pPr lvl="8" rtl="0" algn="ctr">
              <a:lnSpc>
                <a:spcPct val="100000"/>
              </a:lnSpc>
              <a:spcBef>
                <a:spcPts val="0"/>
              </a:spcBef>
              <a:spcAft>
                <a:spcPts val="0"/>
              </a:spcAft>
              <a:buSzPct val="100000"/>
              <a:buNone/>
              <a:defRPr sz="2100"/>
            </a:lvl9pPr>
          </a:lstStyle>
          <a:p/>
        </p:txBody>
      </p:sp>
      <p:sp>
        <p:nvSpPr>
          <p:cNvPr id="64" name="Shape 64"/>
          <p:cNvSpPr txBox="1"/>
          <p:nvPr>
            <p:ph idx="2" type="body"/>
          </p:nvPr>
        </p:nvSpPr>
        <p:spPr>
          <a:xfrm>
            <a:off x="4939500" y="724200"/>
            <a:ext cx="3837000" cy="3695100"/>
          </a:xfrm>
          <a:prstGeom prst="rect">
            <a:avLst/>
          </a:prstGeom>
        </p:spPr>
        <p:txBody>
          <a:bodyPr anchorCtr="0" anchor="ctr" bIns="91425" lIns="91425" rIns="91425" tIns="91425"/>
          <a:lstStyle>
            <a:lvl1pPr lvl="0" rtl="0">
              <a:spcBef>
                <a:spcPts val="0"/>
              </a:spcBef>
              <a:buClr>
                <a:schemeClr val="lt1"/>
              </a:buClr>
              <a:defRPr>
                <a:solidFill>
                  <a:schemeClr val="lt1"/>
                </a:solidFill>
              </a:defRPr>
            </a:lvl1pPr>
            <a:lvl2pPr lvl="1" rtl="0">
              <a:spcBef>
                <a:spcPts val="0"/>
              </a:spcBef>
              <a:buClr>
                <a:schemeClr val="lt1"/>
              </a:buClr>
              <a:defRPr>
                <a:solidFill>
                  <a:schemeClr val="lt1"/>
                </a:solidFill>
              </a:defRPr>
            </a:lvl2pPr>
            <a:lvl3pPr lvl="2" rtl="0">
              <a:spcBef>
                <a:spcPts val="0"/>
              </a:spcBef>
              <a:buClr>
                <a:schemeClr val="lt1"/>
              </a:buClr>
              <a:defRPr>
                <a:solidFill>
                  <a:schemeClr val="lt1"/>
                </a:solidFill>
              </a:defRPr>
            </a:lvl3pPr>
            <a:lvl4pPr lvl="3" rtl="0">
              <a:spcBef>
                <a:spcPts val="0"/>
              </a:spcBef>
              <a:buClr>
                <a:schemeClr val="lt1"/>
              </a:buClr>
              <a:defRPr>
                <a:solidFill>
                  <a:schemeClr val="lt1"/>
                </a:solidFill>
              </a:defRPr>
            </a:lvl4pPr>
            <a:lvl5pPr lvl="4" rtl="0">
              <a:spcBef>
                <a:spcPts val="0"/>
              </a:spcBef>
              <a:buClr>
                <a:schemeClr val="lt1"/>
              </a:buClr>
              <a:defRPr>
                <a:solidFill>
                  <a:schemeClr val="lt1"/>
                </a:solidFill>
              </a:defRPr>
            </a:lvl5pPr>
            <a:lvl6pPr lvl="5" rtl="0">
              <a:spcBef>
                <a:spcPts val="0"/>
              </a:spcBef>
              <a:buClr>
                <a:schemeClr val="lt1"/>
              </a:buClr>
              <a:defRPr>
                <a:solidFill>
                  <a:schemeClr val="lt1"/>
                </a:solidFill>
              </a:defRPr>
            </a:lvl6pPr>
            <a:lvl7pPr lvl="6" rtl="0">
              <a:spcBef>
                <a:spcPts val="0"/>
              </a:spcBef>
              <a:buClr>
                <a:schemeClr val="lt1"/>
              </a:buClr>
              <a:defRPr>
                <a:solidFill>
                  <a:schemeClr val="lt1"/>
                </a:solidFill>
              </a:defRPr>
            </a:lvl7pPr>
            <a:lvl8pPr lvl="7" rtl="0">
              <a:spcBef>
                <a:spcPts val="0"/>
              </a:spcBef>
              <a:buClr>
                <a:schemeClr val="lt1"/>
              </a:buClr>
              <a:defRPr>
                <a:solidFill>
                  <a:schemeClr val="lt1"/>
                </a:solidFill>
              </a:defRPr>
            </a:lvl8pPr>
            <a:lvl9pPr lvl="8" rtl="0">
              <a:spcBef>
                <a:spcPts val="0"/>
              </a:spcBef>
              <a:buClr>
                <a:schemeClr val="lt1"/>
              </a:buClr>
              <a:defRPr>
                <a:solidFill>
                  <a:schemeClr val="lt1"/>
                </a:solidFill>
              </a:defRPr>
            </a:lvl9pPr>
          </a:lstStyle>
          <a:p/>
        </p:txBody>
      </p:sp>
      <p:sp>
        <p:nvSpPr>
          <p:cNvPr id="65" name="Shape 65"/>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66" name="Shape 66"/>
        <p:cNvGrpSpPr/>
        <p:nvPr/>
      </p:nvGrpSpPr>
      <p:grpSpPr>
        <a:xfrm>
          <a:off x="0" y="0"/>
          <a:ext cx="0" cy="0"/>
          <a:chOff x="0" y="0"/>
          <a:chExt cx="0" cy="0"/>
        </a:xfrm>
      </p:grpSpPr>
      <p:sp>
        <p:nvSpPr>
          <p:cNvPr id="67" name="Shape 67"/>
          <p:cNvSpPr txBox="1"/>
          <p:nvPr>
            <p:ph idx="1" type="body"/>
          </p:nvPr>
        </p:nvSpPr>
        <p:spPr>
          <a:xfrm>
            <a:off x="319500" y="4230575"/>
            <a:ext cx="5998800" cy="598800"/>
          </a:xfrm>
          <a:prstGeom prst="rect">
            <a:avLst/>
          </a:prstGeom>
        </p:spPr>
        <p:txBody>
          <a:bodyPr anchorCtr="0" anchor="ctr" bIns="91425" lIns="91425" rIns="91425" tIns="91425"/>
          <a:lstStyle>
            <a:lvl1pPr lvl="0" rtl="0">
              <a:lnSpc>
                <a:spcPct val="100000"/>
              </a:lnSpc>
              <a:spcBef>
                <a:spcPts val="0"/>
              </a:spcBef>
              <a:spcAft>
                <a:spcPts val="0"/>
              </a:spcAft>
              <a:buNone/>
              <a:defRPr/>
            </a:lvl1pPr>
          </a:lstStyle>
          <a:p/>
        </p:txBody>
      </p:sp>
      <p:sp>
        <p:nvSpPr>
          <p:cNvPr id="68" name="Shape 68"/>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bg>
      <p:bgPr>
        <a:solidFill>
          <a:schemeClr val="dk1"/>
        </a:solidFill>
      </p:bgPr>
    </p:bg>
    <p:spTree>
      <p:nvGrpSpPr>
        <p:cNvPr id="69" name="Shape 69"/>
        <p:cNvGrpSpPr/>
        <p:nvPr/>
      </p:nvGrpSpPr>
      <p:grpSpPr>
        <a:xfrm>
          <a:off x="0" y="0"/>
          <a:ext cx="0" cy="0"/>
          <a:chOff x="0" y="0"/>
          <a:chExt cx="0" cy="0"/>
        </a:xfrm>
      </p:grpSpPr>
      <p:grpSp>
        <p:nvGrpSpPr>
          <p:cNvPr id="70" name="Shape 70"/>
          <p:cNvGrpSpPr/>
          <p:nvPr/>
        </p:nvGrpSpPr>
        <p:grpSpPr>
          <a:xfrm>
            <a:off x="6098378" y="4"/>
            <a:ext cx="3045625" cy="2030570"/>
            <a:chOff x="6098378" y="4"/>
            <a:chExt cx="3045625" cy="2030570"/>
          </a:xfrm>
        </p:grpSpPr>
        <p:sp>
          <p:nvSpPr>
            <p:cNvPr id="71" name="Shape 71"/>
            <p:cNvSpPr/>
            <p:nvPr/>
          </p:nvSpPr>
          <p:spPr>
            <a:xfrm>
              <a:off x="8128803" y="15"/>
              <a:ext cx="1015200" cy="1015200"/>
            </a:xfrm>
            <a:prstGeom prst="rect">
              <a:avLst/>
            </a:prstGeom>
            <a:solidFill>
              <a:schemeClr val="accent1"/>
            </a:solidFill>
            <a:ln>
              <a:noFill/>
            </a:ln>
          </p:spPr>
          <p:txBody>
            <a:bodyPr anchorCtr="0" anchor="ctr" bIns="91425" lIns="91425" rIns="91425" tIns="91425">
              <a:noAutofit/>
            </a:bodyPr>
            <a:lstStyle/>
            <a:p>
              <a:pPr lvl="0">
                <a:spcBef>
                  <a:spcPts val="0"/>
                </a:spcBef>
                <a:buNone/>
              </a:pPr>
              <a:r>
                <a:t/>
              </a:r>
              <a:endParaRPr/>
            </a:p>
          </p:txBody>
        </p:sp>
        <p:sp>
          <p:nvSpPr>
            <p:cNvPr id="72" name="Shape 72"/>
            <p:cNvSpPr/>
            <p:nvPr/>
          </p:nvSpPr>
          <p:spPr>
            <a:xfrm flipH="1">
              <a:off x="7113463" y="4"/>
              <a:ext cx="1015200" cy="1015200"/>
            </a:xfrm>
            <a:prstGeom prst="rtTriangle">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sp>
          <p:nvSpPr>
            <p:cNvPr id="73" name="Shape 73"/>
            <p:cNvSpPr/>
            <p:nvPr/>
          </p:nvSpPr>
          <p:spPr>
            <a:xfrm flipH="1" rot="10800000">
              <a:off x="7113588" y="106"/>
              <a:ext cx="1015200" cy="1015200"/>
            </a:xfrm>
            <a:prstGeom prst="rtTriangle">
              <a:avLst/>
            </a:prstGeom>
            <a:solidFill>
              <a:schemeClr val="accent6"/>
            </a:solidFill>
            <a:ln>
              <a:noFill/>
            </a:ln>
          </p:spPr>
          <p:txBody>
            <a:bodyPr anchorCtr="0" anchor="ctr" bIns="91425" lIns="91425" rIns="91425" tIns="91425">
              <a:noAutofit/>
            </a:bodyPr>
            <a:lstStyle/>
            <a:p>
              <a:pPr lvl="0">
                <a:spcBef>
                  <a:spcPts val="0"/>
                </a:spcBef>
                <a:buNone/>
              </a:pPr>
              <a:r>
                <a:t/>
              </a:r>
              <a:endParaRPr/>
            </a:p>
          </p:txBody>
        </p:sp>
        <p:sp>
          <p:nvSpPr>
            <p:cNvPr id="74" name="Shape 74"/>
            <p:cNvSpPr/>
            <p:nvPr/>
          </p:nvSpPr>
          <p:spPr>
            <a:xfrm rot="10800000">
              <a:off x="6098378" y="96"/>
              <a:ext cx="1015200" cy="1015200"/>
            </a:xfrm>
            <a:prstGeom prst="rtTriangle">
              <a:avLst/>
            </a:prstGeom>
            <a:solidFill>
              <a:schemeClr val="accent1"/>
            </a:solidFill>
            <a:ln>
              <a:noFill/>
            </a:ln>
          </p:spPr>
          <p:txBody>
            <a:bodyPr anchorCtr="0" anchor="ctr" bIns="91425" lIns="91425" rIns="91425" tIns="91425">
              <a:noAutofit/>
            </a:bodyPr>
            <a:lstStyle/>
            <a:p>
              <a:pPr lvl="0">
                <a:spcBef>
                  <a:spcPts val="0"/>
                </a:spcBef>
                <a:buNone/>
              </a:pPr>
              <a:r>
                <a:t/>
              </a:r>
              <a:endParaRPr/>
            </a:p>
          </p:txBody>
        </p:sp>
        <p:sp>
          <p:nvSpPr>
            <p:cNvPr id="75" name="Shape 75"/>
            <p:cNvSpPr/>
            <p:nvPr/>
          </p:nvSpPr>
          <p:spPr>
            <a:xfrm rot="10800000">
              <a:off x="8128789" y="1015375"/>
              <a:ext cx="1015200" cy="1015200"/>
            </a:xfrm>
            <a:prstGeom prst="rtTriangle">
              <a:avLst/>
            </a:prstGeom>
            <a:solidFill>
              <a:schemeClr val="accent6"/>
            </a:solidFill>
            <a:ln>
              <a:noFill/>
            </a:ln>
          </p:spPr>
          <p:txBody>
            <a:bodyPr anchorCtr="0" anchor="ctr" bIns="91425" lIns="91425" rIns="91425" tIns="91425">
              <a:noAutofit/>
            </a:bodyPr>
            <a:lstStyle/>
            <a:p>
              <a:pPr lvl="0">
                <a:spcBef>
                  <a:spcPts val="0"/>
                </a:spcBef>
                <a:buNone/>
              </a:pPr>
              <a:r>
                <a:t/>
              </a:r>
              <a:endParaRPr/>
            </a:p>
          </p:txBody>
        </p:sp>
      </p:grpSp>
      <p:sp>
        <p:nvSpPr>
          <p:cNvPr id="76" name="Shape 76"/>
          <p:cNvSpPr txBox="1"/>
          <p:nvPr>
            <p:ph type="title"/>
          </p:nvPr>
        </p:nvSpPr>
        <p:spPr>
          <a:xfrm>
            <a:off x="311700" y="1256050"/>
            <a:ext cx="8520600" cy="2030700"/>
          </a:xfrm>
          <a:prstGeom prst="rect">
            <a:avLst/>
          </a:prstGeom>
        </p:spPr>
        <p:txBody>
          <a:bodyPr anchorCtr="0" anchor="b" bIns="91425" lIns="91425" rIns="91425" tIns="91425"/>
          <a:lstStyle>
            <a:lvl1pPr lvl="0" rtl="0" algn="ctr">
              <a:spcBef>
                <a:spcPts val="0"/>
              </a:spcBef>
              <a:buClr>
                <a:schemeClr val="lt1"/>
              </a:buClr>
              <a:buSzPct val="100000"/>
              <a:defRPr sz="12000">
                <a:solidFill>
                  <a:schemeClr val="lt1"/>
                </a:solidFill>
              </a:defRPr>
            </a:lvl1pPr>
            <a:lvl2pPr lvl="1" rtl="0" algn="ctr">
              <a:spcBef>
                <a:spcPts val="0"/>
              </a:spcBef>
              <a:buClr>
                <a:schemeClr val="lt1"/>
              </a:buClr>
              <a:buSzPct val="100000"/>
              <a:defRPr sz="12000">
                <a:solidFill>
                  <a:schemeClr val="lt1"/>
                </a:solidFill>
              </a:defRPr>
            </a:lvl2pPr>
            <a:lvl3pPr lvl="2" rtl="0" algn="ctr">
              <a:spcBef>
                <a:spcPts val="0"/>
              </a:spcBef>
              <a:buClr>
                <a:schemeClr val="lt1"/>
              </a:buClr>
              <a:buSzPct val="100000"/>
              <a:defRPr sz="12000">
                <a:solidFill>
                  <a:schemeClr val="lt1"/>
                </a:solidFill>
              </a:defRPr>
            </a:lvl3pPr>
            <a:lvl4pPr lvl="3" rtl="0" algn="ctr">
              <a:spcBef>
                <a:spcPts val="0"/>
              </a:spcBef>
              <a:buClr>
                <a:schemeClr val="lt1"/>
              </a:buClr>
              <a:buSzPct val="100000"/>
              <a:defRPr sz="12000">
                <a:solidFill>
                  <a:schemeClr val="lt1"/>
                </a:solidFill>
              </a:defRPr>
            </a:lvl4pPr>
            <a:lvl5pPr lvl="4" rtl="0" algn="ctr">
              <a:spcBef>
                <a:spcPts val="0"/>
              </a:spcBef>
              <a:buClr>
                <a:schemeClr val="lt1"/>
              </a:buClr>
              <a:buSzPct val="100000"/>
              <a:defRPr sz="12000">
                <a:solidFill>
                  <a:schemeClr val="lt1"/>
                </a:solidFill>
              </a:defRPr>
            </a:lvl5pPr>
            <a:lvl6pPr lvl="5" rtl="0" algn="ctr">
              <a:spcBef>
                <a:spcPts val="0"/>
              </a:spcBef>
              <a:buClr>
                <a:schemeClr val="lt1"/>
              </a:buClr>
              <a:buSzPct val="100000"/>
              <a:defRPr sz="12000">
                <a:solidFill>
                  <a:schemeClr val="lt1"/>
                </a:solidFill>
              </a:defRPr>
            </a:lvl6pPr>
            <a:lvl7pPr lvl="6" rtl="0" algn="ctr">
              <a:spcBef>
                <a:spcPts val="0"/>
              </a:spcBef>
              <a:buClr>
                <a:schemeClr val="lt1"/>
              </a:buClr>
              <a:buSzPct val="100000"/>
              <a:defRPr sz="12000">
                <a:solidFill>
                  <a:schemeClr val="lt1"/>
                </a:solidFill>
              </a:defRPr>
            </a:lvl7pPr>
            <a:lvl8pPr lvl="7" rtl="0" algn="ctr">
              <a:spcBef>
                <a:spcPts val="0"/>
              </a:spcBef>
              <a:buClr>
                <a:schemeClr val="lt1"/>
              </a:buClr>
              <a:buSzPct val="100000"/>
              <a:defRPr sz="12000">
                <a:solidFill>
                  <a:schemeClr val="lt1"/>
                </a:solidFill>
              </a:defRPr>
            </a:lvl8pPr>
            <a:lvl9pPr lvl="8" rtl="0" algn="ctr">
              <a:spcBef>
                <a:spcPts val="0"/>
              </a:spcBef>
              <a:buClr>
                <a:schemeClr val="lt1"/>
              </a:buClr>
              <a:buSzPct val="100000"/>
              <a:defRPr sz="12000">
                <a:solidFill>
                  <a:schemeClr val="lt1"/>
                </a:solidFill>
              </a:defRPr>
            </a:lvl9pPr>
          </a:lstStyle>
          <a:p/>
        </p:txBody>
      </p:sp>
      <p:sp>
        <p:nvSpPr>
          <p:cNvPr id="77" name="Shape 77"/>
          <p:cNvSpPr txBox="1"/>
          <p:nvPr>
            <p:ph idx="1" type="body"/>
          </p:nvPr>
        </p:nvSpPr>
        <p:spPr>
          <a:xfrm>
            <a:off x="311700" y="3369225"/>
            <a:ext cx="8520600" cy="1281900"/>
          </a:xfrm>
          <a:prstGeom prst="rect">
            <a:avLst/>
          </a:prstGeom>
        </p:spPr>
        <p:txBody>
          <a:bodyPr anchorCtr="0" anchor="t" bIns="91425" lIns="91425" rIns="91425" tIns="91425"/>
          <a:lstStyle>
            <a:lvl1pPr lvl="0" rtl="0" algn="ctr">
              <a:spcBef>
                <a:spcPts val="0"/>
              </a:spcBef>
              <a:buClr>
                <a:schemeClr val="lt1"/>
              </a:buClr>
              <a:defRPr>
                <a:solidFill>
                  <a:schemeClr val="lt1"/>
                </a:solidFill>
              </a:defRPr>
            </a:lvl1pPr>
            <a:lvl2pPr lvl="1" rtl="0" algn="ctr">
              <a:spcBef>
                <a:spcPts val="0"/>
              </a:spcBef>
              <a:buClr>
                <a:schemeClr val="lt1"/>
              </a:buClr>
              <a:defRPr>
                <a:solidFill>
                  <a:schemeClr val="lt1"/>
                </a:solidFill>
              </a:defRPr>
            </a:lvl2pPr>
            <a:lvl3pPr lvl="2" rtl="0" algn="ctr">
              <a:spcBef>
                <a:spcPts val="0"/>
              </a:spcBef>
              <a:buClr>
                <a:schemeClr val="lt1"/>
              </a:buClr>
              <a:defRPr>
                <a:solidFill>
                  <a:schemeClr val="lt1"/>
                </a:solidFill>
              </a:defRPr>
            </a:lvl3pPr>
            <a:lvl4pPr lvl="3" rtl="0" algn="ctr">
              <a:spcBef>
                <a:spcPts val="0"/>
              </a:spcBef>
              <a:buClr>
                <a:schemeClr val="lt1"/>
              </a:buClr>
              <a:defRPr>
                <a:solidFill>
                  <a:schemeClr val="lt1"/>
                </a:solidFill>
              </a:defRPr>
            </a:lvl4pPr>
            <a:lvl5pPr lvl="4" rtl="0" algn="ctr">
              <a:spcBef>
                <a:spcPts val="0"/>
              </a:spcBef>
              <a:buClr>
                <a:schemeClr val="lt1"/>
              </a:buClr>
              <a:defRPr>
                <a:solidFill>
                  <a:schemeClr val="lt1"/>
                </a:solidFill>
              </a:defRPr>
            </a:lvl5pPr>
            <a:lvl6pPr lvl="5" rtl="0" algn="ctr">
              <a:spcBef>
                <a:spcPts val="0"/>
              </a:spcBef>
              <a:buClr>
                <a:schemeClr val="lt1"/>
              </a:buClr>
              <a:defRPr>
                <a:solidFill>
                  <a:schemeClr val="lt1"/>
                </a:solidFill>
              </a:defRPr>
            </a:lvl6pPr>
            <a:lvl7pPr lvl="6" rtl="0" algn="ctr">
              <a:spcBef>
                <a:spcPts val="0"/>
              </a:spcBef>
              <a:buClr>
                <a:schemeClr val="lt1"/>
              </a:buClr>
              <a:defRPr>
                <a:solidFill>
                  <a:schemeClr val="lt1"/>
                </a:solidFill>
              </a:defRPr>
            </a:lvl7pPr>
            <a:lvl8pPr lvl="7" rtl="0" algn="ctr">
              <a:spcBef>
                <a:spcPts val="0"/>
              </a:spcBef>
              <a:buClr>
                <a:schemeClr val="lt1"/>
              </a:buClr>
              <a:defRPr>
                <a:solidFill>
                  <a:schemeClr val="lt1"/>
                </a:solidFill>
              </a:defRPr>
            </a:lvl8pPr>
            <a:lvl9pPr lvl="8" rtl="0" algn="ctr">
              <a:spcBef>
                <a:spcPts val="0"/>
              </a:spcBef>
              <a:buClr>
                <a:schemeClr val="lt1"/>
              </a:buClr>
              <a:defRPr>
                <a:solidFill>
                  <a:schemeClr val="lt1"/>
                </a:solidFill>
              </a:defRPr>
            </a:lvl9pPr>
          </a:lstStyle>
          <a:p/>
        </p:txBody>
      </p:sp>
      <p:sp>
        <p:nvSpPr>
          <p:cNvPr id="78" name="Shape 78"/>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79" name="Shape 79"/>
        <p:cNvGrpSpPr/>
        <p:nvPr/>
      </p:nvGrpSpPr>
      <p:grpSpPr>
        <a:xfrm>
          <a:off x="0" y="0"/>
          <a:ext cx="0" cy="0"/>
          <a:chOff x="0" y="0"/>
          <a:chExt cx="0" cy="0"/>
        </a:xfrm>
      </p:grpSpPr>
      <p:sp>
        <p:nvSpPr>
          <p:cNvPr id="80" name="Shape 80"/>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solidFill>
                  <a:schemeClr val="dk2"/>
                </a:solidFill>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10000"/>
            <a:ext cx="8520600" cy="607800"/>
          </a:xfrm>
          <a:prstGeom prst="rect">
            <a:avLst/>
          </a:prstGeom>
          <a:noFill/>
          <a:ln>
            <a:noFill/>
          </a:ln>
        </p:spPr>
        <p:txBody>
          <a:bodyPr anchorCtr="0" anchor="t" bIns="91425" lIns="91425" rIns="91425" tIns="91425"/>
          <a:lstStyle>
            <a:lvl1pPr lvl="0" rtl="0">
              <a:spcBef>
                <a:spcPts val="0"/>
              </a:spcBef>
              <a:buClr>
                <a:schemeClr val="dk1"/>
              </a:buClr>
              <a:buSzPct val="100000"/>
              <a:buFont typeface="Roboto"/>
              <a:buNone/>
              <a:defRPr sz="3000">
                <a:solidFill>
                  <a:schemeClr val="dk1"/>
                </a:solidFill>
                <a:latin typeface="Roboto"/>
                <a:ea typeface="Roboto"/>
                <a:cs typeface="Roboto"/>
                <a:sym typeface="Roboto"/>
              </a:defRPr>
            </a:lvl1pPr>
            <a:lvl2pPr lvl="1" rtl="0">
              <a:spcBef>
                <a:spcPts val="0"/>
              </a:spcBef>
              <a:buClr>
                <a:schemeClr val="dk1"/>
              </a:buClr>
              <a:buSzPct val="100000"/>
              <a:buFont typeface="Roboto"/>
              <a:buNone/>
              <a:defRPr sz="3000">
                <a:solidFill>
                  <a:schemeClr val="dk1"/>
                </a:solidFill>
                <a:latin typeface="Roboto"/>
                <a:ea typeface="Roboto"/>
                <a:cs typeface="Roboto"/>
                <a:sym typeface="Roboto"/>
              </a:defRPr>
            </a:lvl2pPr>
            <a:lvl3pPr lvl="2" rtl="0">
              <a:spcBef>
                <a:spcPts val="0"/>
              </a:spcBef>
              <a:buClr>
                <a:schemeClr val="dk1"/>
              </a:buClr>
              <a:buSzPct val="100000"/>
              <a:buFont typeface="Roboto"/>
              <a:buNone/>
              <a:defRPr sz="3000">
                <a:solidFill>
                  <a:schemeClr val="dk1"/>
                </a:solidFill>
                <a:latin typeface="Roboto"/>
                <a:ea typeface="Roboto"/>
                <a:cs typeface="Roboto"/>
                <a:sym typeface="Roboto"/>
              </a:defRPr>
            </a:lvl3pPr>
            <a:lvl4pPr lvl="3" rtl="0">
              <a:spcBef>
                <a:spcPts val="0"/>
              </a:spcBef>
              <a:buClr>
                <a:schemeClr val="dk1"/>
              </a:buClr>
              <a:buSzPct val="100000"/>
              <a:buFont typeface="Roboto"/>
              <a:buNone/>
              <a:defRPr sz="3000">
                <a:solidFill>
                  <a:schemeClr val="dk1"/>
                </a:solidFill>
                <a:latin typeface="Roboto"/>
                <a:ea typeface="Roboto"/>
                <a:cs typeface="Roboto"/>
                <a:sym typeface="Roboto"/>
              </a:defRPr>
            </a:lvl4pPr>
            <a:lvl5pPr lvl="4" rtl="0">
              <a:spcBef>
                <a:spcPts val="0"/>
              </a:spcBef>
              <a:buClr>
                <a:schemeClr val="dk1"/>
              </a:buClr>
              <a:buSzPct val="100000"/>
              <a:buFont typeface="Roboto"/>
              <a:buNone/>
              <a:defRPr sz="3000">
                <a:solidFill>
                  <a:schemeClr val="dk1"/>
                </a:solidFill>
                <a:latin typeface="Roboto"/>
                <a:ea typeface="Roboto"/>
                <a:cs typeface="Roboto"/>
                <a:sym typeface="Roboto"/>
              </a:defRPr>
            </a:lvl5pPr>
            <a:lvl6pPr lvl="5" rtl="0">
              <a:spcBef>
                <a:spcPts val="0"/>
              </a:spcBef>
              <a:buClr>
                <a:schemeClr val="dk1"/>
              </a:buClr>
              <a:buSzPct val="100000"/>
              <a:buFont typeface="Roboto"/>
              <a:buNone/>
              <a:defRPr sz="3000">
                <a:solidFill>
                  <a:schemeClr val="dk1"/>
                </a:solidFill>
                <a:latin typeface="Roboto"/>
                <a:ea typeface="Roboto"/>
                <a:cs typeface="Roboto"/>
                <a:sym typeface="Roboto"/>
              </a:defRPr>
            </a:lvl6pPr>
            <a:lvl7pPr lvl="6" rtl="0">
              <a:spcBef>
                <a:spcPts val="0"/>
              </a:spcBef>
              <a:buClr>
                <a:schemeClr val="dk1"/>
              </a:buClr>
              <a:buSzPct val="100000"/>
              <a:buFont typeface="Roboto"/>
              <a:buNone/>
              <a:defRPr sz="3000">
                <a:solidFill>
                  <a:schemeClr val="dk1"/>
                </a:solidFill>
                <a:latin typeface="Roboto"/>
                <a:ea typeface="Roboto"/>
                <a:cs typeface="Roboto"/>
                <a:sym typeface="Roboto"/>
              </a:defRPr>
            </a:lvl7pPr>
            <a:lvl8pPr lvl="7" rtl="0">
              <a:spcBef>
                <a:spcPts val="0"/>
              </a:spcBef>
              <a:buClr>
                <a:schemeClr val="dk1"/>
              </a:buClr>
              <a:buSzPct val="100000"/>
              <a:buFont typeface="Roboto"/>
              <a:buNone/>
              <a:defRPr sz="3000">
                <a:solidFill>
                  <a:schemeClr val="dk1"/>
                </a:solidFill>
                <a:latin typeface="Roboto"/>
                <a:ea typeface="Roboto"/>
                <a:cs typeface="Roboto"/>
                <a:sym typeface="Roboto"/>
              </a:defRPr>
            </a:lvl8pPr>
            <a:lvl9pPr lvl="8" rtl="0">
              <a:spcBef>
                <a:spcPts val="0"/>
              </a:spcBef>
              <a:buClr>
                <a:schemeClr val="dk1"/>
              </a:buClr>
              <a:buSzPct val="100000"/>
              <a:buFont typeface="Roboto"/>
              <a:buNone/>
              <a:defRPr sz="3000">
                <a:solidFill>
                  <a:schemeClr val="dk1"/>
                </a:solidFill>
                <a:latin typeface="Roboto"/>
                <a:ea typeface="Roboto"/>
                <a:cs typeface="Roboto"/>
                <a:sym typeface="Roboto"/>
              </a:defRPr>
            </a:lvl9pPr>
          </a:lstStyle>
          <a:p/>
        </p:txBody>
      </p:sp>
      <p:sp>
        <p:nvSpPr>
          <p:cNvPr id="7" name="Shape 7"/>
          <p:cNvSpPr txBox="1"/>
          <p:nvPr>
            <p:ph idx="1" type="body"/>
          </p:nvPr>
        </p:nvSpPr>
        <p:spPr>
          <a:xfrm>
            <a:off x="311700" y="1229875"/>
            <a:ext cx="8520600" cy="3339000"/>
          </a:xfrm>
          <a:prstGeom prst="rect">
            <a:avLst/>
          </a:prstGeom>
          <a:noFill/>
          <a:ln>
            <a:noFill/>
          </a:ln>
        </p:spPr>
        <p:txBody>
          <a:bodyPr anchorCtr="0" anchor="t" bIns="91425" lIns="91425" rIns="91425" tIns="91425"/>
          <a:lstStyle>
            <a:lvl1pPr lvl="0" rtl="0">
              <a:lnSpc>
                <a:spcPct val="115000"/>
              </a:lnSpc>
              <a:spcBef>
                <a:spcPts val="0"/>
              </a:spcBef>
              <a:spcAft>
                <a:spcPts val="1600"/>
              </a:spcAft>
              <a:buClr>
                <a:schemeClr val="dk2"/>
              </a:buClr>
              <a:buSzPct val="100000"/>
              <a:buFont typeface="Roboto"/>
              <a:defRPr sz="1800">
                <a:solidFill>
                  <a:schemeClr val="dk2"/>
                </a:solidFill>
                <a:latin typeface="Roboto"/>
                <a:ea typeface="Roboto"/>
                <a:cs typeface="Roboto"/>
                <a:sym typeface="Roboto"/>
              </a:defRPr>
            </a:lvl1pPr>
            <a:lvl2pPr lvl="1" rtl="0">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2pPr>
            <a:lvl3pPr lvl="2" rtl="0">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3pPr>
            <a:lvl4pPr lvl="3" rtl="0">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4pPr>
            <a:lvl5pPr lvl="4" rtl="0">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5pPr>
            <a:lvl6pPr lvl="5" rtl="0">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6pPr>
            <a:lvl7pPr lvl="6" rtl="0">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7pPr>
            <a:lvl8pPr lvl="7" rtl="0">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8pPr>
            <a:lvl9pPr lvl="8" rtl="0">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9pPr>
          </a:lstStyle>
          <a:p/>
        </p:txBody>
      </p:sp>
      <p:sp>
        <p:nvSpPr>
          <p:cNvPr id="8" name="Shape 8"/>
          <p:cNvSpPr txBox="1"/>
          <p:nvPr>
            <p:ph idx="12" type="sldNum"/>
          </p:nvPr>
        </p:nvSpPr>
        <p:spPr>
          <a:xfrm>
            <a:off x="8460431" y="4651190"/>
            <a:ext cx="548700" cy="393600"/>
          </a:xfrm>
          <a:prstGeom prst="rect">
            <a:avLst/>
          </a:prstGeom>
          <a:noFill/>
          <a:ln>
            <a:noFill/>
          </a:ln>
        </p:spPr>
        <p:txBody>
          <a:bodyPr anchorCtr="0" anchor="ctr" bIns="91425" lIns="91425" rIns="91425" tIns="91425">
            <a:noAutofit/>
          </a:bodyPr>
          <a:lstStyle/>
          <a:p>
            <a:pPr lvl="0" rtl="0" algn="r">
              <a:spcBef>
                <a:spcPts val="0"/>
              </a:spcBef>
              <a:buNone/>
            </a:pPr>
            <a:fld id="{00000000-1234-1234-1234-123412341234}" type="slidenum">
              <a:rPr lang="en" sz="1000">
                <a:solidFill>
                  <a:schemeClr val="lt1"/>
                </a:solidFill>
                <a:latin typeface="Roboto"/>
                <a:ea typeface="Roboto"/>
                <a:cs typeface="Roboto"/>
                <a:sym typeface="Robot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www.econofact.org" TargetMode="External"/><Relationship Id="rId4" Type="http://schemas.openxmlformats.org/officeDocument/2006/relationships/hyperlink" Target="http://www.dmv.org/ca-california/ab-60-drivers-license.php" TargetMode="External"/><Relationship Id="rId5" Type="http://schemas.openxmlformats.org/officeDocument/2006/relationships/hyperlink" Target="http://www.migrationpolicy.org/article/central-american-migrants-and-%E2%80%9Cla-bestia%E2%80%9D-route-dangers-and-government-responses" TargetMode="External"/><Relationship Id="rId6" Type="http://schemas.openxmlformats.org/officeDocument/2006/relationships/hyperlink" Target="http://www.politifact.com/texas/statements/2016/sep/28/tom-delay/tom-delay-says-most-illegal-immigrants-draw-welfar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DB0000"/>
            </a:gs>
            <a:gs pos="100000">
              <a:srgbClr val="540303"/>
            </a:gs>
          </a:gsLst>
          <a:lin ang="5400012" scaled="0"/>
        </a:gradFill>
      </p:bgPr>
    </p:bg>
    <p:spTree>
      <p:nvGrpSpPr>
        <p:cNvPr id="84" name="Shape 84"/>
        <p:cNvGrpSpPr/>
        <p:nvPr/>
      </p:nvGrpSpPr>
      <p:grpSpPr>
        <a:xfrm>
          <a:off x="0" y="0"/>
          <a:ext cx="0" cy="0"/>
          <a:chOff x="0" y="0"/>
          <a:chExt cx="0" cy="0"/>
        </a:xfrm>
      </p:grpSpPr>
      <p:sp>
        <p:nvSpPr>
          <p:cNvPr id="85" name="Shape 85"/>
          <p:cNvSpPr txBox="1"/>
          <p:nvPr>
            <p:ph type="ctrTitle"/>
          </p:nvPr>
        </p:nvSpPr>
        <p:spPr>
          <a:xfrm>
            <a:off x="598100" y="1775222"/>
            <a:ext cx="8222100" cy="838800"/>
          </a:xfrm>
          <a:prstGeom prst="rect">
            <a:avLst/>
          </a:prstGeom>
        </p:spPr>
        <p:txBody>
          <a:bodyPr anchorCtr="0" anchor="b" bIns="91425" lIns="91425" rIns="91425" tIns="91425">
            <a:noAutofit/>
          </a:bodyPr>
          <a:lstStyle/>
          <a:p>
            <a:pPr lvl="0">
              <a:spcBef>
                <a:spcPts val="0"/>
              </a:spcBef>
              <a:buNone/>
            </a:pPr>
            <a:r>
              <a:rPr lang="en"/>
              <a:t>Equal Rights For Immigrants</a:t>
            </a:r>
          </a:p>
        </p:txBody>
      </p:sp>
      <p:sp>
        <p:nvSpPr>
          <p:cNvPr id="86" name="Shape 86"/>
          <p:cNvSpPr txBox="1"/>
          <p:nvPr>
            <p:ph idx="1" type="subTitle"/>
          </p:nvPr>
        </p:nvSpPr>
        <p:spPr>
          <a:xfrm>
            <a:off x="229525" y="2797175"/>
            <a:ext cx="8520600" cy="1344900"/>
          </a:xfrm>
          <a:prstGeom prst="rect">
            <a:avLst/>
          </a:prstGeom>
        </p:spPr>
        <p:txBody>
          <a:bodyPr anchorCtr="0" anchor="t" bIns="91425" lIns="91425" rIns="91425" tIns="91425">
            <a:noAutofit/>
          </a:bodyPr>
          <a:lstStyle/>
          <a:p>
            <a:pPr lvl="0" rtl="0" algn="l">
              <a:spcBef>
                <a:spcPts val="0"/>
              </a:spcBef>
              <a:buNone/>
            </a:pPr>
            <a:r>
              <a:rPr lang="en"/>
              <a:t>By: Gaby Jaracuaro</a:t>
            </a:r>
          </a:p>
          <a:p>
            <a:pPr lvl="0" rtl="0" algn="l">
              <a:spcBef>
                <a:spcPts val="0"/>
              </a:spcBef>
              <a:buNone/>
            </a:pPr>
            <a:r>
              <a:rPr lang="en"/>
              <a:t>Professor Ramos</a:t>
            </a:r>
          </a:p>
          <a:p>
            <a:pPr lvl="0" rtl="0" algn="l">
              <a:spcBef>
                <a:spcPts val="0"/>
              </a:spcBef>
              <a:buNone/>
            </a:pPr>
            <a:r>
              <a:rPr lang="en"/>
              <a:t>English 101</a:t>
            </a:r>
          </a:p>
          <a:p>
            <a:pPr lvl="0" rtl="0" algn="l">
              <a:spcBef>
                <a:spcPts val="0"/>
              </a:spcBef>
              <a:buNone/>
            </a:pPr>
            <a:r>
              <a:rPr lang="en"/>
              <a:t>July 5, 2017					</a:t>
            </a:r>
          </a:p>
        </p:txBody>
      </p:sp>
      <p:pic>
        <p:nvPicPr>
          <p:cNvPr descr="obama-immigration-action-goes-before-supreme-court-2016-4.jpg" id="87" name="Shape 87"/>
          <p:cNvPicPr preferRelativeResize="0"/>
          <p:nvPr/>
        </p:nvPicPr>
        <p:blipFill rotWithShape="1">
          <a:blip r:embed="rId3">
            <a:alphaModFix/>
          </a:blip>
          <a:srcRect b="14500" l="-3950" r="3949" t="0"/>
          <a:stretch/>
        </p:blipFill>
        <p:spPr>
          <a:xfrm>
            <a:off x="4989975" y="2668400"/>
            <a:ext cx="3830224" cy="2355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DB0000"/>
            </a:gs>
            <a:gs pos="100000">
              <a:srgbClr val="540303"/>
            </a:gs>
          </a:gsLst>
          <a:path path="circle">
            <a:fillToRect b="50%" l="50%" r="50%" t="50%"/>
          </a:path>
          <a:tileRect/>
        </a:gradFill>
      </p:bgPr>
    </p:bg>
    <p:spTree>
      <p:nvGrpSpPr>
        <p:cNvPr id="91" name="Shape 91"/>
        <p:cNvGrpSpPr/>
        <p:nvPr/>
      </p:nvGrpSpPr>
      <p:grpSpPr>
        <a:xfrm>
          <a:off x="0" y="0"/>
          <a:ext cx="0" cy="0"/>
          <a:chOff x="0" y="0"/>
          <a:chExt cx="0" cy="0"/>
        </a:xfrm>
      </p:grpSpPr>
      <p:sp>
        <p:nvSpPr>
          <p:cNvPr id="92" name="Shape 92"/>
          <p:cNvSpPr txBox="1"/>
          <p:nvPr>
            <p:ph type="title"/>
          </p:nvPr>
        </p:nvSpPr>
        <p:spPr>
          <a:xfrm>
            <a:off x="267025" y="387675"/>
            <a:ext cx="8520600" cy="607800"/>
          </a:xfrm>
          <a:prstGeom prst="rect">
            <a:avLst/>
          </a:prstGeom>
          <a:solidFill>
            <a:srgbClr val="990000"/>
          </a:solidFill>
          <a:ln cap="flat" cmpd="sng" w="9525">
            <a:solidFill>
              <a:schemeClr val="lt1"/>
            </a:solidFill>
            <a:prstDash val="solid"/>
            <a:round/>
            <a:headEnd len="med" w="med" type="none"/>
            <a:tailEnd len="med" w="med" type="none"/>
          </a:ln>
        </p:spPr>
        <p:txBody>
          <a:bodyPr anchorCtr="0" anchor="t" bIns="91425" lIns="91425" rIns="91425" tIns="91425">
            <a:noAutofit/>
          </a:bodyPr>
          <a:lstStyle/>
          <a:p>
            <a:pPr indent="0" lvl="0" marL="3200400">
              <a:spcBef>
                <a:spcPts val="0"/>
              </a:spcBef>
              <a:buNone/>
            </a:pPr>
            <a:r>
              <a:rPr lang="en">
                <a:solidFill>
                  <a:srgbClr val="F3F3F3"/>
                </a:solidFill>
              </a:rPr>
              <a:t>   Thesis</a:t>
            </a:r>
          </a:p>
        </p:txBody>
      </p:sp>
      <p:sp>
        <p:nvSpPr>
          <p:cNvPr id="93" name="Shape 93"/>
          <p:cNvSpPr txBox="1"/>
          <p:nvPr>
            <p:ph idx="1" type="body"/>
          </p:nvPr>
        </p:nvSpPr>
        <p:spPr>
          <a:xfrm>
            <a:off x="393875" y="1165175"/>
            <a:ext cx="8520600" cy="3339000"/>
          </a:xfrm>
          <a:prstGeom prst="rect">
            <a:avLst/>
          </a:prstGeom>
        </p:spPr>
        <p:txBody>
          <a:bodyPr anchorCtr="0" anchor="t" bIns="91425" lIns="91425" rIns="91425" tIns="91425">
            <a:noAutofit/>
          </a:bodyPr>
          <a:lstStyle/>
          <a:p>
            <a:pPr indent="-228600" lvl="0" marL="457200" rtl="0">
              <a:spcBef>
                <a:spcPts val="0"/>
              </a:spcBef>
              <a:buClr>
                <a:srgbClr val="F3F3F3"/>
              </a:buClr>
            </a:pPr>
            <a:r>
              <a:rPr lang="en">
                <a:solidFill>
                  <a:srgbClr val="F3F3F3"/>
                </a:solidFill>
              </a:rPr>
              <a:t>Why do the Immigrants migrate to the US? Immigrants come to the U.S for better opportunities like: healthcare, more jobs, money wise and better future for their kids. According to the website,”Imagine living in a country with limited access to healthcare when you’re at a serious health problem” (globalcitizen.org). The society see’s that immigrants are getting treated differently and that they are not getting equal rights like everybody else. </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00"/>
        </a:solidFill>
      </p:bgPr>
    </p:bg>
    <p:spTree>
      <p:nvGrpSpPr>
        <p:cNvPr id="97" name="Shape 97"/>
        <p:cNvGrpSpPr/>
        <p:nvPr/>
      </p:nvGrpSpPr>
      <p:grpSpPr>
        <a:xfrm>
          <a:off x="0" y="0"/>
          <a:ext cx="0" cy="0"/>
          <a:chOff x="0" y="0"/>
          <a:chExt cx="0" cy="0"/>
        </a:xfrm>
      </p:grpSpPr>
      <p:sp>
        <p:nvSpPr>
          <p:cNvPr id="98" name="Shape 98"/>
          <p:cNvSpPr txBox="1"/>
          <p:nvPr>
            <p:ph type="title"/>
          </p:nvPr>
        </p:nvSpPr>
        <p:spPr>
          <a:xfrm>
            <a:off x="200050" y="0"/>
            <a:ext cx="8520600" cy="607800"/>
          </a:xfrm>
          <a:prstGeom prst="rect">
            <a:avLst/>
          </a:prstGeom>
        </p:spPr>
        <p:txBody>
          <a:bodyPr anchorCtr="0" anchor="t" bIns="91425" lIns="91425" rIns="91425" tIns="91425">
            <a:noAutofit/>
          </a:bodyPr>
          <a:lstStyle/>
          <a:p>
            <a:pPr lvl="0">
              <a:spcBef>
                <a:spcPts val="0"/>
              </a:spcBef>
              <a:buNone/>
            </a:pPr>
            <a:r>
              <a:rPr lang="en">
                <a:solidFill>
                  <a:srgbClr val="F3F3F3"/>
                </a:solidFill>
              </a:rPr>
              <a:t>Where do Immigrants come from? </a:t>
            </a:r>
          </a:p>
          <a:p>
            <a:pPr lvl="0">
              <a:spcBef>
                <a:spcPts val="0"/>
              </a:spcBef>
              <a:buNone/>
            </a:pPr>
            <a:r>
              <a:t/>
            </a:r>
            <a:endParaRPr>
              <a:solidFill>
                <a:srgbClr val="F3F3F3"/>
              </a:solidFill>
            </a:endParaRPr>
          </a:p>
        </p:txBody>
      </p:sp>
      <p:sp>
        <p:nvSpPr>
          <p:cNvPr id="99" name="Shape 99"/>
          <p:cNvSpPr txBox="1"/>
          <p:nvPr>
            <p:ph idx="1" type="body"/>
          </p:nvPr>
        </p:nvSpPr>
        <p:spPr>
          <a:xfrm>
            <a:off x="200050" y="770525"/>
            <a:ext cx="8520600" cy="4092600"/>
          </a:xfrm>
          <a:prstGeom prst="rect">
            <a:avLst/>
          </a:prstGeom>
        </p:spPr>
        <p:txBody>
          <a:bodyPr anchorCtr="0" anchor="t" bIns="91425" lIns="91425" rIns="91425" tIns="91425">
            <a:noAutofit/>
          </a:bodyPr>
          <a:lstStyle/>
          <a:p>
            <a:pPr indent="-323850" lvl="0" marL="457200" rtl="0">
              <a:spcBef>
                <a:spcPts val="0"/>
              </a:spcBef>
              <a:buClr>
                <a:srgbClr val="F3F3F3"/>
              </a:buClr>
              <a:buSzPct val="100000"/>
            </a:pPr>
            <a:r>
              <a:rPr lang="en" sz="1500">
                <a:solidFill>
                  <a:srgbClr val="F3F3F3"/>
                </a:solidFill>
              </a:rPr>
              <a:t>The U.S experienced a major wave of immigrants in the first part of the 19th century </a:t>
            </a:r>
          </a:p>
          <a:p>
            <a:pPr indent="-323850" lvl="0" marL="457200" rtl="0">
              <a:spcBef>
                <a:spcPts val="0"/>
              </a:spcBef>
              <a:buClr>
                <a:srgbClr val="F3F3F3"/>
              </a:buClr>
              <a:buSzPct val="100000"/>
            </a:pPr>
            <a:r>
              <a:rPr lang="en" sz="1500">
                <a:solidFill>
                  <a:srgbClr val="F3F3F3"/>
                </a:solidFill>
              </a:rPr>
              <a:t>In 1965, congress passed the Immigration and Nationality Act, which did away with quotas (limited people) based on nationality and allowed Americans to sponsor relatives from their countries of origin</a:t>
            </a:r>
          </a:p>
          <a:p>
            <a:pPr indent="-323850" lvl="0" marL="457200" rtl="0">
              <a:spcBef>
                <a:spcPts val="0"/>
              </a:spcBef>
              <a:buClr>
                <a:srgbClr val="F3F3F3"/>
              </a:buClr>
              <a:buSzPct val="100000"/>
            </a:pPr>
            <a:r>
              <a:rPr lang="en" sz="1500">
                <a:solidFill>
                  <a:srgbClr val="F3F3F3"/>
                </a:solidFill>
              </a:rPr>
              <a:t>People from different places like Germany, Russia, Africa, China, and Mexico seek for better things</a:t>
            </a:r>
          </a:p>
          <a:p>
            <a:pPr indent="-323850" lvl="0" marL="457200" rtl="0">
              <a:spcBef>
                <a:spcPts val="0"/>
              </a:spcBef>
              <a:buClr>
                <a:srgbClr val="F3F3F3"/>
              </a:buClr>
              <a:buSzPct val="100000"/>
            </a:pPr>
            <a:r>
              <a:rPr lang="en" sz="1500">
                <a:solidFill>
                  <a:srgbClr val="F3F3F3"/>
                </a:solidFill>
              </a:rPr>
              <a:t>Immigrants migrate to the U.S because most are treated like slaves, criminals, and blackmaled</a:t>
            </a:r>
          </a:p>
          <a:p>
            <a:pPr indent="-323850" lvl="0" marL="457200" rtl="0">
              <a:spcBef>
                <a:spcPts val="0"/>
              </a:spcBef>
              <a:buClr>
                <a:srgbClr val="F3F3F3"/>
              </a:buClr>
              <a:buSzPct val="100000"/>
            </a:pPr>
            <a:r>
              <a:rPr lang="en" sz="1500">
                <a:solidFill>
                  <a:srgbClr val="F3F3F3"/>
                </a:solidFill>
              </a:rPr>
              <a:t>Majority of immigrants are Mexicans</a:t>
            </a:r>
          </a:p>
          <a:p>
            <a:pPr lvl="0" rtl="0">
              <a:spcBef>
                <a:spcPts val="0"/>
              </a:spcBef>
              <a:buNone/>
            </a:pPr>
            <a:r>
              <a:t/>
            </a:r>
            <a:endParaRPr sz="1500">
              <a:solidFill>
                <a:srgbClr val="F3F3F3"/>
              </a:solidFill>
            </a:endParaRPr>
          </a:p>
          <a:p>
            <a:pPr lvl="0" rtl="0">
              <a:spcBef>
                <a:spcPts val="0"/>
              </a:spcBef>
              <a:buNone/>
            </a:pPr>
            <a:r>
              <a:rPr lang="en" sz="1500">
                <a:solidFill>
                  <a:srgbClr val="F3F3F3"/>
                </a:solidFill>
              </a:rPr>
              <a:t> 		</a:t>
            </a:r>
          </a:p>
          <a:p>
            <a:pPr lvl="0" rtl="0">
              <a:spcBef>
                <a:spcPts val="0"/>
              </a:spcBef>
              <a:buNone/>
            </a:pPr>
            <a:r>
              <a:rPr lang="en">
                <a:solidFill>
                  <a:srgbClr val="F3F3F3"/>
                </a:solidFill>
              </a:rPr>
              <a:t>																						</a:t>
            </a:r>
          </a:p>
          <a:p>
            <a:pPr indent="457200" lvl="0" marL="4572000" rtl="0">
              <a:spcBef>
                <a:spcPts val="0"/>
              </a:spcBef>
              <a:buNone/>
            </a:pPr>
            <a:r>
              <a:rPr lang="en">
                <a:solidFill>
                  <a:srgbClr val="F3F3F3"/>
                </a:solidFill>
              </a:rPr>
              <a:t> </a:t>
            </a:r>
          </a:p>
          <a:p>
            <a:pPr lvl="0">
              <a:spcBef>
                <a:spcPts val="0"/>
              </a:spcBef>
              <a:buNone/>
            </a:pPr>
            <a:r>
              <a:t/>
            </a:r>
            <a:endParaRPr>
              <a:solidFill>
                <a:srgbClr val="F3F3F3"/>
              </a:solidFill>
            </a:endParaRPr>
          </a:p>
        </p:txBody>
      </p:sp>
      <p:pic>
        <p:nvPicPr>
          <p:cNvPr descr="strategies-for-teachers-working-with-ell-students-3-638.jpg" id="100" name="Shape 100"/>
          <p:cNvPicPr preferRelativeResize="0"/>
          <p:nvPr/>
        </p:nvPicPr>
        <p:blipFill>
          <a:blip r:embed="rId3">
            <a:alphaModFix/>
          </a:blip>
          <a:stretch>
            <a:fillRect/>
          </a:stretch>
        </p:blipFill>
        <p:spPr>
          <a:xfrm>
            <a:off x="3938324" y="2700875"/>
            <a:ext cx="5158949" cy="2086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00"/>
        </a:solidFill>
      </p:bgPr>
    </p:bg>
    <p:spTree>
      <p:nvGrpSpPr>
        <p:cNvPr id="104" name="Shape 104"/>
        <p:cNvGrpSpPr/>
        <p:nvPr/>
      </p:nvGrpSpPr>
      <p:grpSpPr>
        <a:xfrm>
          <a:off x="0" y="0"/>
          <a:ext cx="0" cy="0"/>
          <a:chOff x="0" y="0"/>
          <a:chExt cx="0" cy="0"/>
        </a:xfrm>
      </p:grpSpPr>
      <p:sp>
        <p:nvSpPr>
          <p:cNvPr id="105" name="Shape 105"/>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n">
                <a:solidFill>
                  <a:srgbClr val="FFFFFF"/>
                </a:solidFill>
              </a:rPr>
              <a:t>Different routes</a:t>
            </a:r>
          </a:p>
        </p:txBody>
      </p:sp>
      <p:sp>
        <p:nvSpPr>
          <p:cNvPr id="106" name="Shape 106"/>
          <p:cNvSpPr txBox="1"/>
          <p:nvPr>
            <p:ph idx="1" type="body"/>
          </p:nvPr>
        </p:nvSpPr>
        <p:spPr>
          <a:xfrm>
            <a:off x="311700" y="1229975"/>
            <a:ext cx="3999900" cy="3623100"/>
          </a:xfrm>
          <a:prstGeom prst="rect">
            <a:avLst/>
          </a:prstGeom>
        </p:spPr>
        <p:txBody>
          <a:bodyPr anchorCtr="0" anchor="t" bIns="91425" lIns="91425" rIns="91425" tIns="91425">
            <a:noAutofit/>
          </a:bodyPr>
          <a:lstStyle/>
          <a:p>
            <a:pPr indent="-228600" lvl="0" marL="457200" rtl="0">
              <a:spcBef>
                <a:spcPts val="0"/>
              </a:spcBef>
              <a:buClr>
                <a:srgbClr val="FFFFFF"/>
              </a:buClr>
            </a:pPr>
            <a:r>
              <a:rPr lang="en">
                <a:solidFill>
                  <a:srgbClr val="FFFFFF"/>
                </a:solidFill>
              </a:rPr>
              <a:t>Some cross the seas, river, and land</a:t>
            </a:r>
          </a:p>
          <a:p>
            <a:pPr indent="-228600" lvl="0" marL="457200" rtl="0">
              <a:spcBef>
                <a:spcPts val="0"/>
              </a:spcBef>
              <a:buClr>
                <a:srgbClr val="FFFFFF"/>
              </a:buClr>
            </a:pPr>
            <a:r>
              <a:rPr lang="en">
                <a:solidFill>
                  <a:srgbClr val="FFFFFF"/>
                </a:solidFill>
              </a:rPr>
              <a:t>others cross the border by car, trucks, and trains</a:t>
            </a:r>
          </a:p>
          <a:p>
            <a:pPr indent="-228600" lvl="0" marL="457200" rtl="0">
              <a:spcBef>
                <a:spcPts val="0"/>
              </a:spcBef>
              <a:buClr>
                <a:srgbClr val="FFFFFF"/>
              </a:buClr>
            </a:pPr>
            <a:r>
              <a:rPr lang="en">
                <a:solidFill>
                  <a:srgbClr val="FFFFFF"/>
                </a:solidFill>
              </a:rPr>
              <a:t>There’s a train that is Called “La Bestia” which kills people when they get off or they get killed by gang members</a:t>
            </a:r>
          </a:p>
          <a:p>
            <a:pPr indent="-228600" lvl="0" marL="457200" rtl="0">
              <a:spcBef>
                <a:spcPts val="0"/>
              </a:spcBef>
              <a:buClr>
                <a:srgbClr val="FFFFFF"/>
              </a:buClr>
            </a:pPr>
            <a:r>
              <a:rPr lang="en">
                <a:solidFill>
                  <a:srgbClr val="FFFFFF"/>
                </a:solidFill>
              </a:rPr>
              <a:t>The people that cross with ships or boats die by  hunger and diseases</a:t>
            </a:r>
          </a:p>
          <a:p>
            <a:pPr indent="-228600" lvl="0" marL="457200" rtl="0">
              <a:spcBef>
                <a:spcPts val="0"/>
              </a:spcBef>
              <a:buClr>
                <a:srgbClr val="FFFFFF"/>
              </a:buClr>
            </a:pPr>
            <a:r>
              <a:rPr lang="en">
                <a:solidFill>
                  <a:srgbClr val="FFFFFF"/>
                </a:solidFill>
              </a:rPr>
              <a:t>The people that hide in the truck they get dehydrated</a:t>
            </a:r>
          </a:p>
          <a:p>
            <a:pPr lvl="0" rtl="0">
              <a:spcBef>
                <a:spcPts val="0"/>
              </a:spcBef>
              <a:buNone/>
            </a:pPr>
            <a:r>
              <a:rPr lang="en">
                <a:solidFill>
                  <a:srgbClr val="FFFFFF"/>
                </a:solidFill>
              </a:rPr>
              <a:t>Video :https://www.youtube.com/watch?v=6owtt5NzW6g </a:t>
            </a:r>
          </a:p>
          <a:p>
            <a:pPr lvl="0" rtl="0">
              <a:spcBef>
                <a:spcPts val="0"/>
              </a:spcBef>
              <a:buNone/>
            </a:pPr>
            <a:r>
              <a:t/>
            </a:r>
            <a:endParaRPr>
              <a:solidFill>
                <a:srgbClr val="FFFFFF"/>
              </a:solidFill>
            </a:endParaRPr>
          </a:p>
          <a:p>
            <a:pPr lvl="0" rtl="0">
              <a:spcBef>
                <a:spcPts val="0"/>
              </a:spcBef>
              <a:buNone/>
            </a:pPr>
            <a:r>
              <a:t/>
            </a:r>
            <a:endParaRPr>
              <a:solidFill>
                <a:srgbClr val="FFFFFF"/>
              </a:solidFill>
            </a:endParaRPr>
          </a:p>
          <a:p>
            <a:pPr lvl="0">
              <a:spcBef>
                <a:spcPts val="0"/>
              </a:spcBef>
              <a:buNone/>
            </a:pPr>
            <a:r>
              <a:rPr lang="en">
                <a:solidFill>
                  <a:srgbClr val="FFFFFF"/>
                </a:solidFill>
              </a:rPr>
              <a:t>								</a:t>
            </a:r>
          </a:p>
        </p:txBody>
      </p:sp>
      <p:sp>
        <p:nvSpPr>
          <p:cNvPr id="107" name="Shape 107"/>
          <p:cNvSpPr txBox="1"/>
          <p:nvPr>
            <p:ph idx="2" type="body"/>
          </p:nvPr>
        </p:nvSpPr>
        <p:spPr>
          <a:xfrm>
            <a:off x="4832400" y="1229975"/>
            <a:ext cx="3999900" cy="3339000"/>
          </a:xfrm>
          <a:prstGeom prst="rect">
            <a:avLst/>
          </a:prstGeom>
        </p:spPr>
        <p:txBody>
          <a:bodyPr anchorCtr="0" anchor="t" bIns="91425" lIns="91425" rIns="91425" tIns="91425">
            <a:noAutofit/>
          </a:bodyPr>
          <a:lstStyle/>
          <a:p>
            <a:pPr lvl="0">
              <a:spcBef>
                <a:spcPts val="0"/>
              </a:spcBef>
              <a:buNone/>
            </a:pPr>
            <a:r>
              <a:t/>
            </a:r>
            <a:endParaRPr/>
          </a:p>
        </p:txBody>
      </p:sp>
      <p:pic>
        <p:nvPicPr>
          <p:cNvPr descr="ROUTES.jpg" id="108" name="Shape 108"/>
          <p:cNvPicPr preferRelativeResize="0"/>
          <p:nvPr/>
        </p:nvPicPr>
        <p:blipFill>
          <a:blip r:embed="rId3">
            <a:alphaModFix/>
          </a:blip>
          <a:stretch>
            <a:fillRect/>
          </a:stretch>
        </p:blipFill>
        <p:spPr>
          <a:xfrm>
            <a:off x="4616225" y="1017800"/>
            <a:ext cx="4216075" cy="36737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00"/>
        </a:solidFill>
      </p:bgPr>
    </p:bg>
    <p:spTree>
      <p:nvGrpSpPr>
        <p:cNvPr id="112" name="Shape 112"/>
        <p:cNvGrpSpPr/>
        <p:nvPr/>
      </p:nvGrpSpPr>
      <p:grpSpPr>
        <a:xfrm>
          <a:off x="0" y="0"/>
          <a:ext cx="0" cy="0"/>
          <a:chOff x="0" y="0"/>
          <a:chExt cx="0" cy="0"/>
        </a:xfrm>
      </p:grpSpPr>
      <p:sp>
        <p:nvSpPr>
          <p:cNvPr id="113" name="Shape 113"/>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n">
                <a:solidFill>
                  <a:srgbClr val="FFFFFF"/>
                </a:solidFill>
              </a:rPr>
              <a:t>Racism</a:t>
            </a:r>
          </a:p>
          <a:p>
            <a:pPr lvl="0">
              <a:spcBef>
                <a:spcPts val="0"/>
              </a:spcBef>
              <a:buNone/>
            </a:pPr>
            <a:r>
              <a:t/>
            </a:r>
            <a:endParaRPr>
              <a:solidFill>
                <a:srgbClr val="FFFFFF"/>
              </a:solidFill>
            </a:endParaRPr>
          </a:p>
        </p:txBody>
      </p:sp>
      <p:sp>
        <p:nvSpPr>
          <p:cNvPr id="114" name="Shape 114"/>
          <p:cNvSpPr txBox="1"/>
          <p:nvPr>
            <p:ph idx="1" type="body"/>
          </p:nvPr>
        </p:nvSpPr>
        <p:spPr>
          <a:xfrm>
            <a:off x="311700" y="1229975"/>
            <a:ext cx="3999900" cy="3339000"/>
          </a:xfrm>
          <a:prstGeom prst="rect">
            <a:avLst/>
          </a:prstGeom>
        </p:spPr>
        <p:txBody>
          <a:bodyPr anchorCtr="0" anchor="t" bIns="91425" lIns="91425" rIns="91425" tIns="91425">
            <a:noAutofit/>
          </a:bodyPr>
          <a:lstStyle/>
          <a:p>
            <a:pPr indent="-228600" lvl="0" marL="457200" rtl="0">
              <a:spcBef>
                <a:spcPts val="0"/>
              </a:spcBef>
              <a:buClr>
                <a:srgbClr val="F3F3F3"/>
              </a:buClr>
            </a:pPr>
            <a:r>
              <a:rPr lang="en">
                <a:solidFill>
                  <a:srgbClr val="F3F3F3"/>
                </a:solidFill>
              </a:rPr>
              <a:t>52% get discriminated by ethnicity</a:t>
            </a:r>
          </a:p>
          <a:p>
            <a:pPr indent="-228600" lvl="0" marL="457200" rtl="0">
              <a:spcBef>
                <a:spcPts val="0"/>
              </a:spcBef>
              <a:buClr>
                <a:srgbClr val="F3F3F3"/>
              </a:buClr>
            </a:pPr>
            <a:r>
              <a:rPr lang="en">
                <a:solidFill>
                  <a:srgbClr val="F3F3F3"/>
                </a:solidFill>
              </a:rPr>
              <a:t>Skin color or the clothes people wear</a:t>
            </a:r>
          </a:p>
          <a:p>
            <a:pPr indent="-228600" lvl="0" marL="457200" rtl="0">
              <a:spcBef>
                <a:spcPts val="0"/>
              </a:spcBef>
              <a:buClr>
                <a:srgbClr val="F3F3F3"/>
              </a:buClr>
            </a:pPr>
            <a:r>
              <a:rPr lang="en">
                <a:solidFill>
                  <a:srgbClr val="F3F3F3"/>
                </a:solidFill>
              </a:rPr>
              <a:t>Religion</a:t>
            </a:r>
          </a:p>
          <a:p>
            <a:pPr indent="-228600" lvl="0" marL="457200" rtl="0">
              <a:spcBef>
                <a:spcPts val="0"/>
              </a:spcBef>
              <a:buClr>
                <a:srgbClr val="F3F3F3"/>
              </a:buClr>
            </a:pPr>
            <a:r>
              <a:rPr lang="en">
                <a:solidFill>
                  <a:srgbClr val="F3F3F3"/>
                </a:solidFill>
              </a:rPr>
              <a:t>Some get deported by not knowing english </a:t>
            </a:r>
          </a:p>
          <a:p>
            <a:pPr indent="-228600" lvl="0" marL="457200" rtl="0">
              <a:spcBef>
                <a:spcPts val="0"/>
              </a:spcBef>
              <a:buClr>
                <a:srgbClr val="F3F3F3"/>
              </a:buClr>
            </a:pPr>
            <a:r>
              <a:rPr lang="en">
                <a:solidFill>
                  <a:srgbClr val="F3F3F3"/>
                </a:solidFill>
              </a:rPr>
              <a:t>Some get treated different because they got a different I/D like the one Mexicans have “</a:t>
            </a:r>
            <a:r>
              <a:rPr b="1" lang="en">
                <a:solidFill>
                  <a:srgbClr val="F3F3F3"/>
                </a:solidFill>
                <a:latin typeface="Arial"/>
                <a:ea typeface="Arial"/>
                <a:cs typeface="Arial"/>
                <a:sym typeface="Arial"/>
              </a:rPr>
              <a:t>Consular Identification</a:t>
            </a:r>
            <a:r>
              <a:rPr lang="en">
                <a:solidFill>
                  <a:srgbClr val="F3F3F3"/>
                </a:solidFill>
                <a:latin typeface="Arial"/>
                <a:ea typeface="Arial"/>
                <a:cs typeface="Arial"/>
                <a:sym typeface="Arial"/>
              </a:rPr>
              <a:t> Card”</a:t>
            </a:r>
          </a:p>
          <a:p>
            <a:pPr indent="-228600" lvl="0" marL="457200" rtl="0">
              <a:spcBef>
                <a:spcPts val="0"/>
              </a:spcBef>
              <a:buClr>
                <a:srgbClr val="F3F3F3"/>
              </a:buClr>
            </a:pPr>
            <a:r>
              <a:rPr lang="en">
                <a:solidFill>
                  <a:srgbClr val="F3F3F3"/>
                </a:solidFill>
              </a:rPr>
              <a:t>For example, when people start talking in their language others think they are talking about them</a:t>
            </a:r>
          </a:p>
          <a:p>
            <a:pPr indent="-228600" lvl="0" marL="457200" rtl="0">
              <a:spcBef>
                <a:spcPts val="0"/>
              </a:spcBef>
              <a:buClr>
                <a:srgbClr val="F3F3F3"/>
              </a:buClr>
            </a:pPr>
            <a:r>
              <a:rPr lang="en">
                <a:solidFill>
                  <a:srgbClr val="F3F3F3"/>
                </a:solidFill>
              </a:rPr>
              <a:t>People don’t like their kids hanging out with others that are not there race.  </a:t>
            </a:r>
          </a:p>
        </p:txBody>
      </p:sp>
      <p:sp>
        <p:nvSpPr>
          <p:cNvPr id="115" name="Shape 115"/>
          <p:cNvSpPr txBox="1"/>
          <p:nvPr>
            <p:ph idx="2" type="body"/>
          </p:nvPr>
        </p:nvSpPr>
        <p:spPr>
          <a:xfrm>
            <a:off x="4832400" y="1229975"/>
            <a:ext cx="3999900" cy="3339000"/>
          </a:xfrm>
          <a:prstGeom prst="rect">
            <a:avLst/>
          </a:prstGeom>
        </p:spPr>
        <p:txBody>
          <a:bodyPr anchorCtr="0" anchor="t" bIns="91425" lIns="91425" rIns="91425" tIns="91425">
            <a:noAutofit/>
          </a:bodyPr>
          <a:lstStyle/>
          <a:p>
            <a:pPr lvl="0">
              <a:spcBef>
                <a:spcPts val="0"/>
              </a:spcBef>
              <a:buNone/>
            </a:pPr>
            <a:r>
              <a:t/>
            </a:r>
            <a:endParaRPr/>
          </a:p>
        </p:txBody>
      </p:sp>
      <p:pic>
        <p:nvPicPr>
          <p:cNvPr descr="racism_hands.jpg" id="116" name="Shape 116"/>
          <p:cNvPicPr preferRelativeResize="0"/>
          <p:nvPr/>
        </p:nvPicPr>
        <p:blipFill>
          <a:blip r:embed="rId3">
            <a:alphaModFix/>
          </a:blip>
          <a:stretch>
            <a:fillRect/>
          </a:stretch>
        </p:blipFill>
        <p:spPr>
          <a:xfrm>
            <a:off x="4939050" y="1287799"/>
            <a:ext cx="3701600" cy="19403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00"/>
        </a:solidFill>
      </p:bgPr>
    </p:bg>
    <p:spTree>
      <p:nvGrpSpPr>
        <p:cNvPr id="120" name="Shape 120"/>
        <p:cNvGrpSpPr/>
        <p:nvPr/>
      </p:nvGrpSpPr>
      <p:grpSpPr>
        <a:xfrm>
          <a:off x="0" y="0"/>
          <a:ext cx="0" cy="0"/>
          <a:chOff x="0" y="0"/>
          <a:chExt cx="0" cy="0"/>
        </a:xfrm>
      </p:grpSpPr>
      <p:sp>
        <p:nvSpPr>
          <p:cNvPr id="121" name="Shape 121"/>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n">
                <a:solidFill>
                  <a:srgbClr val="FFFFFF"/>
                </a:solidFill>
              </a:rPr>
              <a:t>Benefits</a:t>
            </a:r>
          </a:p>
        </p:txBody>
      </p:sp>
      <p:sp>
        <p:nvSpPr>
          <p:cNvPr id="122" name="Shape 122"/>
          <p:cNvSpPr txBox="1"/>
          <p:nvPr>
            <p:ph idx="1" type="body"/>
          </p:nvPr>
        </p:nvSpPr>
        <p:spPr>
          <a:xfrm>
            <a:off x="311700" y="1229975"/>
            <a:ext cx="3999900" cy="3339000"/>
          </a:xfrm>
          <a:prstGeom prst="rect">
            <a:avLst/>
          </a:prstGeom>
        </p:spPr>
        <p:txBody>
          <a:bodyPr anchorCtr="0" anchor="t" bIns="91425" lIns="91425" rIns="91425" tIns="91425">
            <a:noAutofit/>
          </a:bodyPr>
          <a:lstStyle/>
          <a:p>
            <a:pPr indent="-323850" lvl="0" marL="457200" rtl="0">
              <a:spcBef>
                <a:spcPts val="0"/>
              </a:spcBef>
              <a:buClr>
                <a:srgbClr val="FFFFFF"/>
              </a:buClr>
              <a:buSzPct val="100000"/>
            </a:pPr>
            <a:r>
              <a:rPr lang="en" sz="1500">
                <a:solidFill>
                  <a:srgbClr val="FFFFFF"/>
                </a:solidFill>
              </a:rPr>
              <a:t>Immigrants are allow to apply to welfare</a:t>
            </a:r>
          </a:p>
          <a:p>
            <a:pPr indent="-323850" lvl="0" marL="457200" rtl="0">
              <a:spcBef>
                <a:spcPts val="0"/>
              </a:spcBef>
              <a:buClr>
                <a:srgbClr val="FFFFFF"/>
              </a:buClr>
              <a:buSzPct val="100000"/>
            </a:pPr>
            <a:r>
              <a:rPr lang="en" sz="1500">
                <a:solidFill>
                  <a:srgbClr val="FFFFFF"/>
                </a:solidFill>
              </a:rPr>
              <a:t>For a Driver License, which the law recently got pass in January 2015</a:t>
            </a:r>
          </a:p>
          <a:p>
            <a:pPr indent="-323850" lvl="0" marL="457200" rtl="0">
              <a:spcBef>
                <a:spcPts val="0"/>
              </a:spcBef>
              <a:buClr>
                <a:srgbClr val="FFFFFF"/>
              </a:buClr>
              <a:buSzPct val="100000"/>
            </a:pPr>
            <a:r>
              <a:rPr lang="en" sz="1500">
                <a:solidFill>
                  <a:srgbClr val="FFFFFF"/>
                </a:solidFill>
              </a:rPr>
              <a:t>Also they could get healthcare but only if they have low income</a:t>
            </a:r>
          </a:p>
          <a:p>
            <a:pPr indent="-323850" lvl="0" marL="457200" rtl="0">
              <a:spcBef>
                <a:spcPts val="0"/>
              </a:spcBef>
              <a:buClr>
                <a:srgbClr val="FFFFFF"/>
              </a:buClr>
              <a:buSzPct val="100000"/>
            </a:pPr>
            <a:r>
              <a:rPr lang="en" sz="1500">
                <a:solidFill>
                  <a:srgbClr val="FFFFFF"/>
                </a:solidFill>
              </a:rPr>
              <a:t>Rent a house for there kids</a:t>
            </a:r>
          </a:p>
          <a:p>
            <a:pPr indent="-323850" lvl="0" marL="457200" rtl="0">
              <a:spcBef>
                <a:spcPts val="0"/>
              </a:spcBef>
              <a:buClr>
                <a:srgbClr val="FFFFFF"/>
              </a:buClr>
              <a:buSzPct val="100000"/>
            </a:pPr>
            <a:r>
              <a:rPr lang="en" sz="1500">
                <a:solidFill>
                  <a:srgbClr val="FFFFFF"/>
                </a:solidFill>
              </a:rPr>
              <a:t>Do taxes</a:t>
            </a:r>
          </a:p>
          <a:p>
            <a:pPr indent="-323850" lvl="0" marL="457200" rtl="0">
              <a:spcBef>
                <a:spcPts val="0"/>
              </a:spcBef>
              <a:buClr>
                <a:srgbClr val="FFFFFF"/>
              </a:buClr>
              <a:buSzPct val="100000"/>
            </a:pPr>
            <a:r>
              <a:rPr lang="en" sz="1500">
                <a:solidFill>
                  <a:srgbClr val="FFFFFF"/>
                </a:solidFill>
              </a:rPr>
              <a:t>Open a bank account under there name</a:t>
            </a:r>
          </a:p>
          <a:p>
            <a:pPr indent="-228600" lvl="0" marL="457200" rtl="0">
              <a:spcBef>
                <a:spcPts val="0"/>
              </a:spcBef>
              <a:buClr>
                <a:srgbClr val="FFFFFF"/>
              </a:buClr>
            </a:pPr>
            <a:r>
              <a:rPr lang="en">
                <a:solidFill>
                  <a:srgbClr val="FFFFFF"/>
                </a:solidFill>
              </a:rPr>
              <a:t>Send their kids to school</a:t>
            </a:r>
          </a:p>
          <a:p>
            <a:pPr indent="-228600" lvl="0" marL="457200">
              <a:spcBef>
                <a:spcPts val="0"/>
              </a:spcBef>
              <a:buClr>
                <a:srgbClr val="FFFFFF"/>
              </a:buClr>
            </a:pPr>
            <a:r>
              <a:rPr lang="en">
                <a:solidFill>
                  <a:srgbClr val="FFFFFF"/>
                </a:solidFill>
              </a:rPr>
              <a:t>Get a labor job </a:t>
            </a:r>
          </a:p>
        </p:txBody>
      </p:sp>
      <p:sp>
        <p:nvSpPr>
          <p:cNvPr id="123" name="Shape 123"/>
          <p:cNvSpPr txBox="1"/>
          <p:nvPr>
            <p:ph idx="2" type="body"/>
          </p:nvPr>
        </p:nvSpPr>
        <p:spPr>
          <a:xfrm>
            <a:off x="4832400" y="1229975"/>
            <a:ext cx="3999900" cy="3339000"/>
          </a:xfrm>
          <a:prstGeom prst="rect">
            <a:avLst/>
          </a:prstGeom>
        </p:spPr>
        <p:txBody>
          <a:bodyPr anchorCtr="0" anchor="t" bIns="91425" lIns="91425" rIns="91425" tIns="91425">
            <a:noAutofit/>
          </a:bodyPr>
          <a:lstStyle/>
          <a:p>
            <a:pPr lvl="0">
              <a:spcBef>
                <a:spcPts val="0"/>
              </a:spcBef>
              <a:buNone/>
            </a:pPr>
            <a:r>
              <a:t/>
            </a:r>
            <a:endParaRPr/>
          </a:p>
        </p:txBody>
      </p:sp>
      <p:pic>
        <p:nvPicPr>
          <p:cNvPr descr="comic.png" id="124" name="Shape 124"/>
          <p:cNvPicPr preferRelativeResize="0"/>
          <p:nvPr/>
        </p:nvPicPr>
        <p:blipFill>
          <a:blip r:embed="rId3">
            <a:alphaModFix/>
          </a:blip>
          <a:stretch>
            <a:fillRect/>
          </a:stretch>
        </p:blipFill>
        <p:spPr>
          <a:xfrm>
            <a:off x="4382975" y="1198399"/>
            <a:ext cx="4449324" cy="32133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00"/>
        </a:solidFill>
      </p:bgPr>
    </p:bg>
    <p:spTree>
      <p:nvGrpSpPr>
        <p:cNvPr id="128" name="Shape 128"/>
        <p:cNvGrpSpPr/>
        <p:nvPr/>
      </p:nvGrpSpPr>
      <p:grpSpPr>
        <a:xfrm>
          <a:off x="0" y="0"/>
          <a:ext cx="0" cy="0"/>
          <a:chOff x="0" y="0"/>
          <a:chExt cx="0" cy="0"/>
        </a:xfrm>
      </p:grpSpPr>
      <p:sp>
        <p:nvSpPr>
          <p:cNvPr id="129" name="Shape 129"/>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n">
                <a:solidFill>
                  <a:srgbClr val="FFFFFF"/>
                </a:solidFill>
              </a:rPr>
              <a:t>Jobs</a:t>
            </a:r>
          </a:p>
        </p:txBody>
      </p:sp>
      <p:sp>
        <p:nvSpPr>
          <p:cNvPr id="130" name="Shape 130"/>
          <p:cNvSpPr txBox="1"/>
          <p:nvPr>
            <p:ph idx="1" type="body"/>
          </p:nvPr>
        </p:nvSpPr>
        <p:spPr>
          <a:xfrm>
            <a:off x="311700" y="1229975"/>
            <a:ext cx="3999900" cy="3339000"/>
          </a:xfrm>
          <a:prstGeom prst="rect">
            <a:avLst/>
          </a:prstGeom>
        </p:spPr>
        <p:txBody>
          <a:bodyPr anchorCtr="0" anchor="t" bIns="91425" lIns="91425" rIns="91425" tIns="91425">
            <a:noAutofit/>
          </a:bodyPr>
          <a:lstStyle/>
          <a:p>
            <a:pPr indent="-228600" lvl="0" marL="457200" rtl="0">
              <a:spcBef>
                <a:spcPts val="0"/>
              </a:spcBef>
              <a:buClr>
                <a:srgbClr val="FFFFFF"/>
              </a:buClr>
            </a:pPr>
            <a:r>
              <a:rPr lang="en">
                <a:solidFill>
                  <a:srgbClr val="FFFFFF"/>
                </a:solidFill>
              </a:rPr>
              <a:t>Immigrants work at a field breaking their backs day and night</a:t>
            </a:r>
          </a:p>
          <a:p>
            <a:pPr indent="-228600" lvl="0" marL="457200" rtl="0">
              <a:spcBef>
                <a:spcPts val="0"/>
              </a:spcBef>
              <a:buClr>
                <a:srgbClr val="FFFFFF"/>
              </a:buClr>
            </a:pPr>
            <a:r>
              <a:rPr lang="en">
                <a:solidFill>
                  <a:srgbClr val="FFFFFF"/>
                </a:solidFill>
              </a:rPr>
              <a:t>They don’t care if it’s raining, burning, or even if there’s a thunder, they care about providing money for their family</a:t>
            </a:r>
          </a:p>
          <a:p>
            <a:pPr indent="-228600" lvl="0" marL="457200" rtl="0">
              <a:spcBef>
                <a:spcPts val="0"/>
              </a:spcBef>
              <a:buClr>
                <a:srgbClr val="FFFFFF"/>
              </a:buClr>
            </a:pPr>
            <a:r>
              <a:rPr lang="en">
                <a:solidFill>
                  <a:srgbClr val="FFFFFF"/>
                </a:solidFill>
              </a:rPr>
              <a:t>For example, my stepdad is a tree trimmer and he has to work in this heat just to provide us and to keep this roof under our heads </a:t>
            </a:r>
          </a:p>
          <a:p>
            <a:pPr indent="-228600" lvl="0" marL="457200" rtl="0">
              <a:spcBef>
                <a:spcPts val="0"/>
              </a:spcBef>
              <a:buClr>
                <a:srgbClr val="FFFFFF"/>
              </a:buClr>
            </a:pPr>
            <a:r>
              <a:rPr lang="en">
                <a:solidFill>
                  <a:srgbClr val="FFFFFF"/>
                </a:solidFill>
              </a:rPr>
              <a:t>Some jobs are really heavy that they get injured and they are scared to sue them </a:t>
            </a:r>
          </a:p>
          <a:p>
            <a:pPr indent="-228600" lvl="0" marL="457200">
              <a:spcBef>
                <a:spcPts val="0"/>
              </a:spcBef>
              <a:buClr>
                <a:srgbClr val="FFFFFF"/>
              </a:buClr>
            </a:pPr>
            <a:r>
              <a:rPr lang="en">
                <a:solidFill>
                  <a:srgbClr val="FFFFFF"/>
                </a:solidFill>
              </a:rPr>
              <a:t>Some Immigrants don’t know that they have the rights to take days off</a:t>
            </a:r>
          </a:p>
        </p:txBody>
      </p:sp>
      <p:sp>
        <p:nvSpPr>
          <p:cNvPr id="131" name="Shape 131"/>
          <p:cNvSpPr txBox="1"/>
          <p:nvPr>
            <p:ph idx="2" type="body"/>
          </p:nvPr>
        </p:nvSpPr>
        <p:spPr>
          <a:xfrm>
            <a:off x="4832400" y="1229975"/>
            <a:ext cx="3999900" cy="3339000"/>
          </a:xfrm>
          <a:prstGeom prst="rect">
            <a:avLst/>
          </a:prstGeom>
        </p:spPr>
        <p:txBody>
          <a:bodyPr anchorCtr="0" anchor="t" bIns="91425" lIns="91425" rIns="91425" tIns="91425">
            <a:noAutofit/>
          </a:bodyPr>
          <a:lstStyle/>
          <a:p>
            <a:pPr lvl="0">
              <a:spcBef>
                <a:spcPts val="0"/>
              </a:spcBef>
              <a:buNone/>
            </a:pPr>
            <a:r>
              <a:t/>
            </a:r>
            <a:endParaRPr/>
          </a:p>
        </p:txBody>
      </p:sp>
      <p:pic>
        <p:nvPicPr>
          <p:cNvPr descr="fields.jpg" id="132" name="Shape 132"/>
          <p:cNvPicPr preferRelativeResize="0"/>
          <p:nvPr/>
        </p:nvPicPr>
        <p:blipFill>
          <a:blip r:embed="rId3">
            <a:alphaModFix/>
          </a:blip>
          <a:stretch>
            <a:fillRect/>
          </a:stretch>
        </p:blipFill>
        <p:spPr>
          <a:xfrm>
            <a:off x="4451475" y="1229974"/>
            <a:ext cx="4564000" cy="36875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00"/>
        </a:solidFill>
      </p:bgPr>
    </p:bg>
    <p:spTree>
      <p:nvGrpSpPr>
        <p:cNvPr id="136" name="Shape 136"/>
        <p:cNvGrpSpPr/>
        <p:nvPr/>
      </p:nvGrpSpPr>
      <p:grpSpPr>
        <a:xfrm>
          <a:off x="0" y="0"/>
          <a:ext cx="0" cy="0"/>
          <a:chOff x="0" y="0"/>
          <a:chExt cx="0" cy="0"/>
        </a:xfrm>
      </p:grpSpPr>
      <p:sp>
        <p:nvSpPr>
          <p:cNvPr id="137" name="Shape 137"/>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n">
                <a:solidFill>
                  <a:srgbClr val="FFFFFF"/>
                </a:solidFill>
              </a:rPr>
              <a:t>Wages</a:t>
            </a:r>
          </a:p>
        </p:txBody>
      </p:sp>
      <p:sp>
        <p:nvSpPr>
          <p:cNvPr id="138" name="Shape 138"/>
          <p:cNvSpPr txBox="1"/>
          <p:nvPr>
            <p:ph idx="1" type="body"/>
          </p:nvPr>
        </p:nvSpPr>
        <p:spPr>
          <a:xfrm>
            <a:off x="311700" y="1229975"/>
            <a:ext cx="3999900" cy="3339000"/>
          </a:xfrm>
          <a:prstGeom prst="rect">
            <a:avLst/>
          </a:prstGeom>
        </p:spPr>
        <p:txBody>
          <a:bodyPr anchorCtr="0" anchor="t" bIns="91425" lIns="91425" rIns="91425" tIns="91425">
            <a:noAutofit/>
          </a:bodyPr>
          <a:lstStyle/>
          <a:p>
            <a:pPr indent="-228600" lvl="0" marL="457200" rtl="0">
              <a:spcBef>
                <a:spcPts val="0"/>
              </a:spcBef>
              <a:buClr>
                <a:srgbClr val="FFFFFF"/>
              </a:buClr>
            </a:pPr>
            <a:r>
              <a:rPr lang="en">
                <a:solidFill>
                  <a:srgbClr val="FFFFFF"/>
                </a:solidFill>
              </a:rPr>
              <a:t>Cesar Chavez stood up for people to get paid more</a:t>
            </a:r>
          </a:p>
          <a:p>
            <a:pPr indent="-228600" lvl="0" marL="457200" rtl="0">
              <a:spcBef>
                <a:spcPts val="0"/>
              </a:spcBef>
              <a:buClr>
                <a:srgbClr val="FFFFFF"/>
              </a:buClr>
            </a:pPr>
            <a:r>
              <a:rPr lang="en">
                <a:solidFill>
                  <a:srgbClr val="FFFFFF"/>
                </a:solidFill>
              </a:rPr>
              <a:t>Immigrants do hard labor and earning the minimum wage but they should be getting more</a:t>
            </a:r>
          </a:p>
          <a:p>
            <a:pPr indent="-228600" lvl="0" marL="457200" rtl="0">
              <a:spcBef>
                <a:spcPts val="0"/>
              </a:spcBef>
              <a:buClr>
                <a:srgbClr val="FFFFFF"/>
              </a:buClr>
            </a:pPr>
            <a:r>
              <a:rPr lang="en">
                <a:solidFill>
                  <a:srgbClr val="FFFFFF"/>
                </a:solidFill>
              </a:rPr>
              <a:t>Some companies think that they could take advantage of paying them less but they know that they should deserve to get a raise</a:t>
            </a:r>
          </a:p>
          <a:p>
            <a:pPr indent="-228600" lvl="0" marL="457200">
              <a:spcBef>
                <a:spcPts val="0"/>
              </a:spcBef>
              <a:buClr>
                <a:srgbClr val="FFFFFF"/>
              </a:buClr>
            </a:pPr>
            <a:r>
              <a:rPr lang="en">
                <a:solidFill>
                  <a:srgbClr val="FFFFFF"/>
                </a:solidFill>
              </a:rPr>
              <a:t>There’s immigrants that get paid less because they can’t prove that they are allow to work in the U.S or get hired to get paid more</a:t>
            </a:r>
          </a:p>
        </p:txBody>
      </p:sp>
      <p:sp>
        <p:nvSpPr>
          <p:cNvPr id="139" name="Shape 139"/>
          <p:cNvSpPr txBox="1"/>
          <p:nvPr>
            <p:ph idx="2" type="body"/>
          </p:nvPr>
        </p:nvSpPr>
        <p:spPr>
          <a:xfrm>
            <a:off x="4832400" y="1229975"/>
            <a:ext cx="3999900" cy="3339000"/>
          </a:xfrm>
          <a:prstGeom prst="rect">
            <a:avLst/>
          </a:prstGeom>
        </p:spPr>
        <p:txBody>
          <a:bodyPr anchorCtr="0" anchor="t" bIns="91425" lIns="91425" rIns="91425" tIns="91425">
            <a:noAutofit/>
          </a:bodyPr>
          <a:lstStyle/>
          <a:p>
            <a:pPr lvl="0">
              <a:spcBef>
                <a:spcPts val="0"/>
              </a:spcBef>
              <a:buNone/>
            </a:pPr>
            <a:r>
              <a:t/>
            </a:r>
            <a:endParaRPr/>
          </a:p>
        </p:txBody>
      </p:sp>
      <p:pic>
        <p:nvPicPr>
          <p:cNvPr descr="minmum.jpg" id="140" name="Shape 140"/>
          <p:cNvPicPr preferRelativeResize="0"/>
          <p:nvPr/>
        </p:nvPicPr>
        <p:blipFill>
          <a:blip r:embed="rId3">
            <a:alphaModFix/>
          </a:blip>
          <a:stretch>
            <a:fillRect/>
          </a:stretch>
        </p:blipFill>
        <p:spPr>
          <a:xfrm>
            <a:off x="4536725" y="1229975"/>
            <a:ext cx="4437499" cy="3407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00"/>
        </a:solidFill>
      </p:bgPr>
    </p:bg>
    <p:spTree>
      <p:nvGrpSpPr>
        <p:cNvPr id="144" name="Shape 144"/>
        <p:cNvGrpSpPr/>
        <p:nvPr/>
      </p:nvGrpSpPr>
      <p:grpSpPr>
        <a:xfrm>
          <a:off x="0" y="0"/>
          <a:ext cx="0" cy="0"/>
          <a:chOff x="0" y="0"/>
          <a:chExt cx="0" cy="0"/>
        </a:xfrm>
      </p:grpSpPr>
      <p:sp>
        <p:nvSpPr>
          <p:cNvPr id="145" name="Shape 145"/>
          <p:cNvSpPr txBox="1"/>
          <p:nvPr>
            <p:ph type="title"/>
          </p:nvPr>
        </p:nvSpPr>
        <p:spPr>
          <a:xfrm>
            <a:off x="311700" y="356225"/>
            <a:ext cx="8520600" cy="607800"/>
          </a:xfrm>
          <a:prstGeom prst="rect">
            <a:avLst/>
          </a:prstGeom>
        </p:spPr>
        <p:txBody>
          <a:bodyPr anchorCtr="0" anchor="t" bIns="91425" lIns="91425" rIns="91425" tIns="91425">
            <a:noAutofit/>
          </a:bodyPr>
          <a:lstStyle/>
          <a:p>
            <a:pPr lvl="0">
              <a:spcBef>
                <a:spcPts val="0"/>
              </a:spcBef>
              <a:buNone/>
            </a:pPr>
            <a:r>
              <a:rPr lang="en">
                <a:solidFill>
                  <a:srgbClr val="FFFFFF"/>
                </a:solidFill>
              </a:rPr>
              <a:t>Personal Interview</a:t>
            </a:r>
          </a:p>
        </p:txBody>
      </p:sp>
      <p:sp>
        <p:nvSpPr>
          <p:cNvPr id="146" name="Shape 146"/>
          <p:cNvSpPr txBox="1"/>
          <p:nvPr>
            <p:ph idx="1" type="body"/>
          </p:nvPr>
        </p:nvSpPr>
        <p:spPr>
          <a:xfrm>
            <a:off x="311700" y="1229975"/>
            <a:ext cx="3999900" cy="3730500"/>
          </a:xfrm>
          <a:prstGeom prst="rect">
            <a:avLst/>
          </a:prstGeom>
        </p:spPr>
        <p:txBody>
          <a:bodyPr anchorCtr="0" anchor="t" bIns="91425" lIns="91425" rIns="91425" tIns="91425">
            <a:noAutofit/>
          </a:bodyPr>
          <a:lstStyle/>
          <a:p>
            <a:pPr lvl="0">
              <a:spcBef>
                <a:spcPts val="0"/>
              </a:spcBef>
              <a:buNone/>
            </a:pPr>
            <a:r>
              <a:rPr lang="en">
                <a:solidFill>
                  <a:srgbClr val="FFFFFF"/>
                </a:solidFill>
              </a:rPr>
              <a:t>I Interviewed my Mom, which her name is Guillermina. She has 11 siblings and second oldest in the family.  She is an Immigrant and she migrated here in the U.S when she was 16 years old. She came to the U.S for a better future and because where she use to live there was no food nor money. Now that she is here in the U.S it’s pretty hard for her to get a job. Although, she thought that the world in the U.S was easier but it’s not. She said “El Norte”, is just pure B.S. because all the money goes to the government and paying bills here and there. Lastly, she said, that its nice that we have all this parks and beaches that I could take my family.   </a:t>
            </a:r>
          </a:p>
        </p:txBody>
      </p:sp>
      <p:sp>
        <p:nvSpPr>
          <p:cNvPr id="147" name="Shape 147"/>
          <p:cNvSpPr txBox="1"/>
          <p:nvPr>
            <p:ph idx="2" type="body"/>
          </p:nvPr>
        </p:nvSpPr>
        <p:spPr>
          <a:xfrm>
            <a:off x="4832400" y="1229975"/>
            <a:ext cx="3999900" cy="3339000"/>
          </a:xfrm>
          <a:prstGeom prst="rect">
            <a:avLst/>
          </a:prstGeom>
        </p:spPr>
        <p:txBody>
          <a:bodyPr anchorCtr="0" anchor="t" bIns="91425" lIns="91425" rIns="91425" tIns="91425">
            <a:noAutofit/>
          </a:bodyPr>
          <a:lstStyle/>
          <a:p>
            <a:pPr lvl="0">
              <a:spcBef>
                <a:spcPts val="0"/>
              </a:spcBef>
              <a:buNone/>
            </a:pPr>
            <a:r>
              <a:t/>
            </a:r>
            <a:endParaRPr/>
          </a:p>
        </p:txBody>
      </p:sp>
      <p:pic>
        <p:nvPicPr>
          <p:cNvPr descr="deportation.jpg" id="148" name="Shape 148"/>
          <p:cNvPicPr preferRelativeResize="0"/>
          <p:nvPr/>
        </p:nvPicPr>
        <p:blipFill>
          <a:blip r:embed="rId3">
            <a:alphaModFix/>
          </a:blip>
          <a:stretch>
            <a:fillRect/>
          </a:stretch>
        </p:blipFill>
        <p:spPr>
          <a:xfrm>
            <a:off x="4406175" y="1144000"/>
            <a:ext cx="4426123" cy="37304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00"/>
        </a:solidFill>
      </p:bgPr>
    </p:bg>
    <p:spTree>
      <p:nvGrpSpPr>
        <p:cNvPr id="152" name="Shape 152"/>
        <p:cNvGrpSpPr/>
        <p:nvPr/>
      </p:nvGrpSpPr>
      <p:grpSpPr>
        <a:xfrm>
          <a:off x="0" y="0"/>
          <a:ext cx="0" cy="0"/>
          <a:chOff x="0" y="0"/>
          <a:chExt cx="0" cy="0"/>
        </a:xfrm>
      </p:grpSpPr>
      <p:sp>
        <p:nvSpPr>
          <p:cNvPr id="153" name="Shape 153"/>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n">
                <a:solidFill>
                  <a:srgbClr val="FFFFFF"/>
                </a:solidFill>
              </a:rPr>
              <a:t>My Opinion</a:t>
            </a:r>
          </a:p>
        </p:txBody>
      </p:sp>
      <p:sp>
        <p:nvSpPr>
          <p:cNvPr id="154" name="Shape 154"/>
          <p:cNvSpPr txBox="1"/>
          <p:nvPr>
            <p:ph idx="1" type="body"/>
          </p:nvPr>
        </p:nvSpPr>
        <p:spPr>
          <a:xfrm>
            <a:off x="311700" y="1229975"/>
            <a:ext cx="3999900" cy="3752100"/>
          </a:xfrm>
          <a:prstGeom prst="rect">
            <a:avLst/>
          </a:prstGeom>
        </p:spPr>
        <p:txBody>
          <a:bodyPr anchorCtr="0" anchor="t" bIns="91425" lIns="91425" rIns="91425" tIns="91425">
            <a:noAutofit/>
          </a:bodyPr>
          <a:lstStyle/>
          <a:p>
            <a:pPr lvl="0">
              <a:spcBef>
                <a:spcPts val="0"/>
              </a:spcBef>
              <a:buNone/>
            </a:pPr>
            <a:r>
              <a:rPr lang="en">
                <a:solidFill>
                  <a:srgbClr val="FFFFFF"/>
                </a:solidFill>
              </a:rPr>
              <a:t>What I think about this is that Illegal Immigrants should get their citizens because they come to the U.S for more opportunities. They don’t come here to harm people or to take away jobs. I think they deserve an opportunity to stay here in the U.S and get equal rights like all of us. People should discriminate just because immigrants can’t speak english or there skin color. All of us like to judge but why can’t we just stop for a minute and think about them and if they got treated differently at there own country. I come with family that are immigrants and I don’t treat them different because they are my family, and i honestly don’t care if I’m a citizen here I still love my family.   </a:t>
            </a:r>
          </a:p>
        </p:txBody>
      </p:sp>
      <p:sp>
        <p:nvSpPr>
          <p:cNvPr id="155" name="Shape 155"/>
          <p:cNvSpPr txBox="1"/>
          <p:nvPr>
            <p:ph idx="2" type="body"/>
          </p:nvPr>
        </p:nvSpPr>
        <p:spPr>
          <a:xfrm>
            <a:off x="4832400" y="1229975"/>
            <a:ext cx="3999900" cy="3339000"/>
          </a:xfrm>
          <a:prstGeom prst="rect">
            <a:avLst/>
          </a:prstGeom>
        </p:spPr>
        <p:txBody>
          <a:bodyPr anchorCtr="0" anchor="t" bIns="91425" lIns="91425" rIns="91425" tIns="91425">
            <a:noAutofit/>
          </a:bodyPr>
          <a:lstStyle/>
          <a:p>
            <a:pPr lvl="0">
              <a:spcBef>
                <a:spcPts val="0"/>
              </a:spcBef>
              <a:buNone/>
            </a:pPr>
            <a:r>
              <a:rPr lang="en">
                <a:solidFill>
                  <a:srgbClr val="FFFFFF"/>
                </a:solidFill>
              </a:rPr>
              <a:t>Immigrants should deserve more than respect because they help us with picking fruit and vegetables. However, they work in the heat and when its raining to have food. The government and the politicians should see that illegal immigrants are not bad people.  </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00"/>
        </a:solidFill>
      </p:bgPr>
    </p:bg>
    <p:spTree>
      <p:nvGrpSpPr>
        <p:cNvPr id="159" name="Shape 159"/>
        <p:cNvGrpSpPr/>
        <p:nvPr/>
      </p:nvGrpSpPr>
      <p:grpSpPr>
        <a:xfrm>
          <a:off x="0" y="0"/>
          <a:ext cx="0" cy="0"/>
          <a:chOff x="0" y="0"/>
          <a:chExt cx="0" cy="0"/>
        </a:xfrm>
      </p:grpSpPr>
      <p:sp>
        <p:nvSpPr>
          <p:cNvPr id="160" name="Shape 160"/>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n">
                <a:solidFill>
                  <a:srgbClr val="F3F3F3"/>
                </a:solidFill>
              </a:rPr>
              <a:t>Disagree </a:t>
            </a:r>
          </a:p>
        </p:txBody>
      </p:sp>
      <p:sp>
        <p:nvSpPr>
          <p:cNvPr id="161" name="Shape 161"/>
          <p:cNvSpPr txBox="1"/>
          <p:nvPr>
            <p:ph idx="1" type="body"/>
          </p:nvPr>
        </p:nvSpPr>
        <p:spPr>
          <a:xfrm>
            <a:off x="311700" y="1229975"/>
            <a:ext cx="3999900" cy="3655200"/>
          </a:xfrm>
          <a:prstGeom prst="rect">
            <a:avLst/>
          </a:prstGeom>
        </p:spPr>
        <p:txBody>
          <a:bodyPr anchorCtr="0" anchor="t" bIns="91425" lIns="91425" rIns="91425" tIns="91425">
            <a:noAutofit/>
          </a:bodyPr>
          <a:lstStyle/>
          <a:p>
            <a:pPr indent="-228600" lvl="0" marL="457200" rtl="0">
              <a:spcBef>
                <a:spcPts val="0"/>
              </a:spcBef>
              <a:buClr>
                <a:srgbClr val="FFFFFF"/>
              </a:buClr>
            </a:pPr>
            <a:r>
              <a:rPr lang="en">
                <a:solidFill>
                  <a:srgbClr val="FFFFFF"/>
                </a:solidFill>
              </a:rPr>
              <a:t>President Trump disagree with giving immigrants there U.S citizenship because he think that they are here to take people’s jobs and that they are criminals</a:t>
            </a:r>
          </a:p>
          <a:p>
            <a:pPr indent="-228600" lvl="0" marL="457200" rtl="0">
              <a:spcBef>
                <a:spcPts val="0"/>
              </a:spcBef>
              <a:buClr>
                <a:srgbClr val="FFFFFF"/>
              </a:buClr>
            </a:pPr>
            <a:r>
              <a:rPr lang="en">
                <a:solidFill>
                  <a:srgbClr val="FFFFFF"/>
                </a:solidFill>
              </a:rPr>
              <a:t>Republicans agree with Trump argument and they were against with giving illegal immigrants there Driver's Licenses</a:t>
            </a:r>
          </a:p>
          <a:p>
            <a:pPr indent="-228600" lvl="0" marL="457200">
              <a:spcBef>
                <a:spcPts val="0"/>
              </a:spcBef>
              <a:buClr>
                <a:srgbClr val="FFFFFF"/>
              </a:buClr>
            </a:pPr>
            <a:r>
              <a:rPr lang="en">
                <a:solidFill>
                  <a:srgbClr val="FFFFFF"/>
                </a:solidFill>
              </a:rPr>
              <a:t>There’s this man his name is Joseph Turner wants that illegal students not to  attend public schools in the Inland Empire and  from grades k-12. Also he wants parents to pay for there tuition. This happen here in Yucaipa close to Calimesa Ca </a:t>
            </a:r>
          </a:p>
        </p:txBody>
      </p:sp>
      <p:sp>
        <p:nvSpPr>
          <p:cNvPr id="162" name="Shape 162"/>
          <p:cNvSpPr txBox="1"/>
          <p:nvPr>
            <p:ph idx="2" type="body"/>
          </p:nvPr>
        </p:nvSpPr>
        <p:spPr>
          <a:xfrm>
            <a:off x="4832400" y="1229975"/>
            <a:ext cx="3999900" cy="3339000"/>
          </a:xfrm>
          <a:prstGeom prst="rect">
            <a:avLst/>
          </a:prstGeom>
        </p:spPr>
        <p:txBody>
          <a:bodyPr anchorCtr="0" anchor="t" bIns="91425" lIns="91425" rIns="91425" tIns="91425">
            <a:noAutofit/>
          </a:bodyPr>
          <a:lstStyle/>
          <a:p>
            <a:pPr lvl="0">
              <a:spcBef>
                <a:spcPts val="0"/>
              </a:spcBef>
              <a:buNone/>
            </a:pPr>
            <a:r>
              <a:t/>
            </a:r>
            <a:endParaRPr/>
          </a:p>
        </p:txBody>
      </p:sp>
      <p:pic>
        <p:nvPicPr>
          <p:cNvPr descr="Funny-Donald-Trump-Meme-Illegal-Immigrants-Must-Go-Back-Home-Picture.jpg" id="163" name="Shape 163"/>
          <p:cNvPicPr preferRelativeResize="0"/>
          <p:nvPr/>
        </p:nvPicPr>
        <p:blipFill>
          <a:blip r:embed="rId3">
            <a:alphaModFix/>
          </a:blip>
          <a:stretch>
            <a:fillRect/>
          </a:stretch>
        </p:blipFill>
        <p:spPr>
          <a:xfrm>
            <a:off x="4832400" y="980150"/>
            <a:ext cx="3905100" cy="3905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00"/>
        </a:solidFill>
      </p:bgPr>
    </p:bg>
    <p:spTree>
      <p:nvGrpSpPr>
        <p:cNvPr id="167" name="Shape 167"/>
        <p:cNvGrpSpPr/>
        <p:nvPr/>
      </p:nvGrpSpPr>
      <p:grpSpPr>
        <a:xfrm>
          <a:off x="0" y="0"/>
          <a:ext cx="0" cy="0"/>
          <a:chOff x="0" y="0"/>
          <a:chExt cx="0" cy="0"/>
        </a:xfrm>
      </p:grpSpPr>
      <p:sp>
        <p:nvSpPr>
          <p:cNvPr id="168" name="Shape 168"/>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n">
                <a:solidFill>
                  <a:srgbClr val="FFFFFF"/>
                </a:solidFill>
              </a:rPr>
              <a:t>Agree</a:t>
            </a:r>
          </a:p>
        </p:txBody>
      </p:sp>
      <p:sp>
        <p:nvSpPr>
          <p:cNvPr id="169" name="Shape 169"/>
          <p:cNvSpPr txBox="1"/>
          <p:nvPr>
            <p:ph idx="1" type="body"/>
          </p:nvPr>
        </p:nvSpPr>
        <p:spPr>
          <a:xfrm>
            <a:off x="311700" y="1229975"/>
            <a:ext cx="3999900" cy="3339000"/>
          </a:xfrm>
          <a:prstGeom prst="rect">
            <a:avLst/>
          </a:prstGeom>
        </p:spPr>
        <p:txBody>
          <a:bodyPr anchorCtr="0" anchor="t" bIns="91425" lIns="91425" rIns="91425" tIns="91425">
            <a:noAutofit/>
          </a:bodyPr>
          <a:lstStyle/>
          <a:p>
            <a:pPr indent="-228600" lvl="0" marL="457200" rtl="0">
              <a:spcBef>
                <a:spcPts val="0"/>
              </a:spcBef>
              <a:buClr>
                <a:srgbClr val="FFFFFF"/>
              </a:buClr>
            </a:pPr>
            <a:r>
              <a:rPr lang="en">
                <a:solidFill>
                  <a:srgbClr val="FFFFFF"/>
                </a:solidFill>
              </a:rPr>
              <a:t>Some democrats agree that immigrants should have some kind of legal rights and DL </a:t>
            </a:r>
          </a:p>
          <a:p>
            <a:pPr indent="-228600" lvl="0" marL="457200" rtl="0">
              <a:spcBef>
                <a:spcPts val="0"/>
              </a:spcBef>
              <a:buClr>
                <a:srgbClr val="FFFFFF"/>
              </a:buClr>
            </a:pPr>
            <a:r>
              <a:rPr lang="en">
                <a:solidFill>
                  <a:srgbClr val="FFFFFF"/>
                </a:solidFill>
              </a:rPr>
              <a:t>The whole society stands for a lot of people that get discriminated</a:t>
            </a:r>
          </a:p>
          <a:p>
            <a:pPr indent="-228600" lvl="0" marL="457200" rtl="0">
              <a:spcBef>
                <a:spcPts val="0"/>
              </a:spcBef>
              <a:buClr>
                <a:srgbClr val="FFFFFF"/>
              </a:buClr>
            </a:pPr>
            <a:r>
              <a:rPr lang="en">
                <a:solidFill>
                  <a:srgbClr val="FFFFFF"/>
                </a:solidFill>
              </a:rPr>
              <a:t>Even famous artist stand up for illegal immigrants to have equal right</a:t>
            </a:r>
          </a:p>
          <a:p>
            <a:pPr indent="-228600" lvl="0" marL="457200" rtl="0">
              <a:spcBef>
                <a:spcPts val="0"/>
              </a:spcBef>
              <a:buClr>
                <a:srgbClr val="FFFFFF"/>
              </a:buClr>
            </a:pPr>
            <a:r>
              <a:rPr lang="en">
                <a:solidFill>
                  <a:srgbClr val="FFFFFF"/>
                </a:solidFill>
              </a:rPr>
              <a:t>Teachers also agree that Illegal students should have the right to go college </a:t>
            </a:r>
          </a:p>
          <a:p>
            <a:pPr indent="-228600" lvl="0" marL="457200">
              <a:spcBef>
                <a:spcPts val="0"/>
              </a:spcBef>
              <a:buClr>
                <a:srgbClr val="FFFFFF"/>
              </a:buClr>
            </a:pPr>
            <a:r>
              <a:rPr lang="en">
                <a:solidFill>
                  <a:srgbClr val="FFFFFF"/>
                </a:solidFill>
              </a:rPr>
              <a:t>Lawyers have fought many cases that many families been split because they got deported</a:t>
            </a:r>
          </a:p>
        </p:txBody>
      </p:sp>
      <p:sp>
        <p:nvSpPr>
          <p:cNvPr id="170" name="Shape 170"/>
          <p:cNvSpPr txBox="1"/>
          <p:nvPr>
            <p:ph idx="2" type="body"/>
          </p:nvPr>
        </p:nvSpPr>
        <p:spPr>
          <a:xfrm>
            <a:off x="4832400" y="1229975"/>
            <a:ext cx="3999900" cy="3339000"/>
          </a:xfrm>
          <a:prstGeom prst="rect">
            <a:avLst/>
          </a:prstGeom>
        </p:spPr>
        <p:txBody>
          <a:bodyPr anchorCtr="0" anchor="t" bIns="91425" lIns="91425" rIns="91425" tIns="91425">
            <a:noAutofit/>
          </a:bodyPr>
          <a:lstStyle/>
          <a:p>
            <a:pPr lvl="0">
              <a:spcBef>
                <a:spcPts val="0"/>
              </a:spcBef>
              <a:buNone/>
            </a:pPr>
            <a:r>
              <a:t/>
            </a:r>
            <a:endParaRPr/>
          </a:p>
        </p:txBody>
      </p:sp>
      <p:pic>
        <p:nvPicPr>
          <p:cNvPr descr="families .jpg" id="171" name="Shape 171"/>
          <p:cNvPicPr preferRelativeResize="0"/>
          <p:nvPr/>
        </p:nvPicPr>
        <p:blipFill rotWithShape="1">
          <a:blip r:embed="rId3">
            <a:alphaModFix/>
          </a:blip>
          <a:srcRect b="0" l="11000" r="0" t="0"/>
          <a:stretch/>
        </p:blipFill>
        <p:spPr>
          <a:xfrm>
            <a:off x="5403600" y="1345050"/>
            <a:ext cx="3323124" cy="32711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990000"/>
        </a:solidFill>
      </p:bgPr>
    </p:bg>
    <p:spTree>
      <p:nvGrpSpPr>
        <p:cNvPr id="175" name="Shape 175"/>
        <p:cNvGrpSpPr/>
        <p:nvPr/>
      </p:nvGrpSpPr>
      <p:grpSpPr>
        <a:xfrm>
          <a:off x="0" y="0"/>
          <a:ext cx="0" cy="0"/>
          <a:chOff x="0" y="0"/>
          <a:chExt cx="0" cy="0"/>
        </a:xfrm>
      </p:grpSpPr>
      <p:sp>
        <p:nvSpPr>
          <p:cNvPr id="176" name="Shape 176"/>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n"/>
              <a:t>					     </a:t>
            </a:r>
            <a:r>
              <a:rPr lang="en">
                <a:solidFill>
                  <a:srgbClr val="F3F3F3"/>
                </a:solidFill>
              </a:rPr>
              <a:t>Work Cited</a:t>
            </a:r>
          </a:p>
        </p:txBody>
      </p:sp>
      <p:sp>
        <p:nvSpPr>
          <p:cNvPr id="177" name="Shape 177"/>
          <p:cNvSpPr txBox="1"/>
          <p:nvPr>
            <p:ph idx="1" type="body"/>
          </p:nvPr>
        </p:nvSpPr>
        <p:spPr>
          <a:xfrm>
            <a:off x="311700" y="1229975"/>
            <a:ext cx="4197000" cy="4032000"/>
          </a:xfrm>
          <a:prstGeom prst="rect">
            <a:avLst/>
          </a:prstGeom>
        </p:spPr>
        <p:txBody>
          <a:bodyPr anchorCtr="0" anchor="t" bIns="91425" lIns="91425" rIns="91425" tIns="91425">
            <a:noAutofit/>
          </a:bodyPr>
          <a:lstStyle/>
          <a:p>
            <a:pPr indent="-228600" lvl="0" marL="457200" rtl="0">
              <a:spcBef>
                <a:spcPts val="0"/>
              </a:spcBef>
              <a:buClr>
                <a:srgbClr val="FFFFFF"/>
              </a:buClr>
            </a:pPr>
            <a:r>
              <a:rPr lang="en">
                <a:solidFill>
                  <a:srgbClr val="FFFFFF"/>
                </a:solidFill>
              </a:rPr>
              <a:t>.</a:t>
            </a:r>
            <a:r>
              <a:rPr lang="en" u="sng">
                <a:solidFill>
                  <a:schemeClr val="hlink"/>
                </a:solidFill>
                <a:hlinkClick r:id="rId3"/>
              </a:rPr>
              <a:t>www.econofact.org</a:t>
            </a:r>
          </a:p>
          <a:p>
            <a:pPr indent="-228600" lvl="0" marL="457200" rtl="0">
              <a:spcBef>
                <a:spcPts val="0"/>
              </a:spcBef>
              <a:buClr>
                <a:srgbClr val="FFFFFF"/>
              </a:buClr>
            </a:pPr>
            <a:r>
              <a:rPr b="1" lang="en" u="sng">
                <a:solidFill>
                  <a:schemeClr val="hlink"/>
                </a:solidFill>
                <a:latin typeface="Arial"/>
                <a:ea typeface="Arial"/>
                <a:cs typeface="Arial"/>
                <a:sym typeface="Arial"/>
                <a:hlinkClick r:id="rId4"/>
              </a:rPr>
              <a:t>www.dmv.org/ca-california/ab-60-drivers-license.php</a:t>
            </a:r>
          </a:p>
          <a:p>
            <a:pPr indent="-228600" lvl="0" marL="457200" rtl="0">
              <a:spcBef>
                <a:spcPts val="0"/>
              </a:spcBef>
              <a:buClr>
                <a:srgbClr val="FFFFFF"/>
              </a:buClr>
              <a:buFont typeface="Arial"/>
            </a:pPr>
            <a:r>
              <a:rPr b="1" lang="en">
                <a:solidFill>
                  <a:srgbClr val="FFFFFF"/>
                </a:solidFill>
                <a:latin typeface="Arial"/>
                <a:ea typeface="Arial"/>
                <a:cs typeface="Arial"/>
                <a:sym typeface="Arial"/>
              </a:rPr>
              <a:t>www.globalcitizen.org</a:t>
            </a:r>
          </a:p>
          <a:p>
            <a:pPr indent="-228600" lvl="0" marL="457200" rtl="0">
              <a:spcBef>
                <a:spcPts val="0"/>
              </a:spcBef>
              <a:buClr>
                <a:srgbClr val="FFFFFF"/>
              </a:buClr>
              <a:buFont typeface="Arial"/>
            </a:pPr>
            <a:r>
              <a:rPr b="1" lang="en">
                <a:solidFill>
                  <a:srgbClr val="FFFFFF"/>
                </a:solidFill>
                <a:latin typeface="Arial"/>
                <a:ea typeface="Arial"/>
                <a:cs typeface="Arial"/>
                <a:sym typeface="Arial"/>
              </a:rPr>
              <a:t>www.history.com</a:t>
            </a:r>
          </a:p>
          <a:p>
            <a:pPr indent="-228600" lvl="0" marL="457200" rtl="0">
              <a:spcBef>
                <a:spcPts val="0"/>
              </a:spcBef>
              <a:buClr>
                <a:srgbClr val="FFFFFF"/>
              </a:buClr>
              <a:buFont typeface="Arial"/>
            </a:pPr>
            <a:r>
              <a:rPr b="1" lang="en">
                <a:solidFill>
                  <a:srgbClr val="FFFFFF"/>
                </a:solidFill>
                <a:latin typeface="Arial"/>
                <a:ea typeface="Arial"/>
                <a:cs typeface="Arial"/>
                <a:sym typeface="Arial"/>
              </a:rPr>
              <a:t>http://www.latimes.com/local/lanow/la-me-ln-undocumented-children-initiative-20170405-story</a:t>
            </a:r>
          </a:p>
          <a:p>
            <a:pPr indent="-228600" lvl="0" marL="457200" rtl="0">
              <a:spcBef>
                <a:spcPts val="0"/>
              </a:spcBef>
              <a:buClr>
                <a:srgbClr val="F3F3F3"/>
              </a:buClr>
            </a:pPr>
            <a:r>
              <a:rPr lang="en" u="sng">
                <a:solidFill>
                  <a:schemeClr val="accent5"/>
                </a:solidFill>
                <a:hlinkClick r:id="rId5"/>
              </a:rPr>
              <a:t>www.migrationpolicy.org/article/central-american-migrants-and-%E2%80%9Cla-bestia%E2%80%9D-route-dangers-and-government-responses</a:t>
            </a:r>
          </a:p>
          <a:p>
            <a:pPr indent="-228600" lvl="0" marL="457200" rtl="0">
              <a:spcBef>
                <a:spcPts val="0"/>
              </a:spcBef>
              <a:buClr>
                <a:srgbClr val="F3F3F3"/>
              </a:buClr>
            </a:pPr>
            <a:r>
              <a:rPr b="1" lang="en">
                <a:solidFill>
                  <a:srgbClr val="FFFFFF"/>
                </a:solidFill>
                <a:latin typeface="Arial"/>
                <a:ea typeface="Arial"/>
                <a:cs typeface="Arial"/>
                <a:sym typeface="Arial"/>
              </a:rPr>
              <a:t>www.pewresearch.org</a:t>
            </a:r>
          </a:p>
          <a:p>
            <a:pPr indent="-228600" lvl="0" marL="457200" rtl="0">
              <a:spcBef>
                <a:spcPts val="0"/>
              </a:spcBef>
              <a:buClr>
                <a:srgbClr val="F3F3F3"/>
              </a:buClr>
            </a:pPr>
            <a:r>
              <a:rPr b="1" lang="en" u="sng">
                <a:solidFill>
                  <a:schemeClr val="hlink"/>
                </a:solidFill>
                <a:latin typeface="Arial"/>
                <a:ea typeface="Arial"/>
                <a:cs typeface="Arial"/>
                <a:sym typeface="Arial"/>
                <a:hlinkClick r:id="rId6"/>
              </a:rPr>
              <a:t>www.politifact.com/texas/statements/2016/sep/28/tom-delay/tom-delay-says-most-illegal-immigrants-draw-welfare</a:t>
            </a:r>
          </a:p>
        </p:txBody>
      </p:sp>
      <p:sp>
        <p:nvSpPr>
          <p:cNvPr id="178" name="Shape 178"/>
          <p:cNvSpPr txBox="1"/>
          <p:nvPr>
            <p:ph idx="2" type="body"/>
          </p:nvPr>
        </p:nvSpPr>
        <p:spPr>
          <a:xfrm>
            <a:off x="4832400" y="1229975"/>
            <a:ext cx="3999900" cy="33390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