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xdK7Lirng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pi.ning.com/files/E9fEOxuVMyQ0EfYADLQIxBk47eZHFK1WeTOEC*y4hOxHznwvYr1NI9oIJoChJM5K*Lx96KpA3q-GYjhkLNm9f8U2XQ*mqjTn/redherring.png" TargetMode="External"/><Relationship Id="rId2" Type="http://schemas.openxmlformats.org/officeDocument/2006/relationships/hyperlink" Target="https://rpgathenaeum.files.wordpress.com/2009/04/redherring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iterarydevices.net/red-herr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B3710-C78E-4C3B-9C82-EA0A8F8A47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Red Herring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A0DD6-939F-4BC1-A2D2-0A64E1827C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Jacob Bernardo</a:t>
            </a:r>
          </a:p>
          <a:p>
            <a:r>
              <a:rPr lang="en-US" dirty="0"/>
              <a:t>Engl.101</a:t>
            </a:r>
          </a:p>
          <a:p>
            <a:r>
              <a:rPr lang="en-US" dirty="0"/>
              <a:t>Professor Ramos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153135-5B74-4B26-8A7C-B484ABD19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84" y="409278"/>
            <a:ext cx="5179810" cy="363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78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B1367-1744-46D2-93C9-26DF20453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Red herring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E3F67-2891-4D5B-8B5F-A2369FA8D6D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Well a red Herring is a lightly salted and smoked till brown fish.</a:t>
            </a:r>
          </a:p>
          <a:p>
            <a:r>
              <a:rPr lang="en-US" dirty="0"/>
              <a:t>Lmao you just got Red </a:t>
            </a:r>
            <a:r>
              <a:rPr lang="en-US" dirty="0" err="1"/>
              <a:t>herring’d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dingus!</a:t>
            </a:r>
          </a:p>
          <a:p>
            <a:r>
              <a:rPr lang="en-US" dirty="0"/>
              <a:t>A red herring is really something that misleads or distracts from a relevant or important issue.</a:t>
            </a:r>
          </a:p>
          <a:p>
            <a:r>
              <a:rPr lang="en-US" dirty="0"/>
              <a:t>Not to be confused with straw man or (straw figure)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52177C-BF00-457A-A96F-87C6BE22A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513" y="299922"/>
            <a:ext cx="3075686" cy="307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E543F-286B-4797-A09E-9F76314CA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EEB3330A-5F0B-43DA-A568-11F8A1268BF5}"/>
              </a:ext>
            </a:extLst>
          </p:cNvPr>
          <p:cNvPicPr>
            <a:picLocks noGrp="1" noRot="1" noChangeAspect="1"/>
          </p:cNvPicPr>
          <p:nvPr>
            <p:ph sz="quarter" idx="13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1953461" cy="663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03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1D2CB-4340-49D5-99C7-351D4D1D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stellar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AAADE-55EC-489E-A486-BDB57C8DBF2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Like when you wanted a toy when you were little but your mom distracted you and said that she had them waiting at home.</a:t>
            </a:r>
          </a:p>
          <a:p>
            <a:r>
              <a:rPr lang="en-US" dirty="0"/>
              <a:t>Or</a:t>
            </a:r>
          </a:p>
          <a:p>
            <a:r>
              <a:rPr lang="en-US" dirty="0"/>
              <a:t>“I know I’ve made a mistake. But think of my parents. They’re going to kill me”.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297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14A98-01CB-4AD6-8A17-51FE9C6F7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avoid it a red herring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3308A-9867-47D6-AADA-7CCFE306D64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 can avoid a red herring  simply by sticking to your topic and not trying to change the subject of the issue at hand.</a:t>
            </a:r>
          </a:p>
          <a:p>
            <a:r>
              <a:rPr lang="en-US" dirty="0"/>
              <a:t>You could also avoid  argument or talking to people all together like who needs to talk when you could just be distract by what </a:t>
            </a:r>
            <a:r>
              <a:rPr lang="en-US" dirty="0" err="1"/>
              <a:t>im</a:t>
            </a:r>
            <a:r>
              <a:rPr lang="en-US" dirty="0"/>
              <a:t> typing in this power point and waste your time very easily.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19DA47-A8A9-417D-A04A-35DB8B80E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034" y="4364864"/>
            <a:ext cx="3294270" cy="230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64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60EDF-BFF1-43DE-8341-44F7F660F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CABBB-F549-452B-A85B-BB7347F2331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1200" dirty="0"/>
              <a:t>Fish number one: </a:t>
            </a:r>
            <a:r>
              <a:rPr lang="en-US" sz="1200" dirty="0">
                <a:hlinkClick r:id="rId2"/>
              </a:rPr>
              <a:t>https://rpgathenaeum.files.wordpress.com/2009/04/redherring.png</a:t>
            </a:r>
            <a:endParaRPr lang="en-US" sz="1200" dirty="0"/>
          </a:p>
          <a:p>
            <a:r>
              <a:rPr lang="en-US" sz="1200" dirty="0"/>
              <a:t>Fish number two: </a:t>
            </a:r>
            <a:r>
              <a:rPr lang="en-US" sz="1200" dirty="0">
                <a:hlinkClick r:id="rId3"/>
              </a:rPr>
              <a:t>http://api.ning.com/files/E9fEOxuVMyQ0EfYADLQIxBk47eZHFK1WeTOEC*y4hOxHznwvYr1NI9oIJoChJM5K*Lx96KpA3q-GYjhkLNm9f8U2XQ*mqjTn/redherring.png</a:t>
            </a:r>
            <a:endParaRPr lang="en-US" sz="1200" dirty="0"/>
          </a:p>
          <a:p>
            <a:r>
              <a:rPr lang="en-US" sz="1200" dirty="0"/>
              <a:t>Kitty n Fish me </a:t>
            </a:r>
            <a:r>
              <a:rPr lang="en-US" sz="1200" dirty="0" err="1"/>
              <a:t>me</a:t>
            </a:r>
            <a:r>
              <a:rPr lang="en-US" sz="1200" dirty="0"/>
              <a:t> : https://ladyfi.files.wordpress.com/2009/04/red_herring1.jpg</a:t>
            </a:r>
          </a:p>
          <a:p>
            <a:endParaRPr lang="en-US" sz="1200" dirty="0"/>
          </a:p>
          <a:p>
            <a:r>
              <a:rPr lang="en-US" sz="1200" dirty="0">
                <a:hlinkClick r:id="rId4"/>
              </a:rPr>
              <a:t>https://literarydevices.net/red-herring/</a:t>
            </a:r>
            <a:endParaRPr lang="en-US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966941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81</TotalTime>
  <Words>261</Words>
  <Application>Microsoft Office PowerPoint</Application>
  <PresentationFormat>Widescreen</PresentationFormat>
  <Paragraphs>22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Impact</vt:lpstr>
      <vt:lpstr>Main Event</vt:lpstr>
      <vt:lpstr>Red Herring</vt:lpstr>
      <vt:lpstr>What is a Red herring</vt:lpstr>
      <vt:lpstr>PowerPoint Presentation</vt:lpstr>
      <vt:lpstr>Some stellar examples</vt:lpstr>
      <vt:lpstr>How to avoid it a red herring</vt:lpstr>
      <vt:lpstr>Work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Herring</dc:title>
  <dc:creator>jake bernardo</dc:creator>
  <cp:lastModifiedBy>jake bernardo</cp:lastModifiedBy>
  <cp:revision>7</cp:revision>
  <cp:lastPrinted>2017-11-29T23:32:34Z</cp:lastPrinted>
  <dcterms:created xsi:type="dcterms:W3CDTF">2017-11-29T05:17:47Z</dcterms:created>
  <dcterms:modified xsi:type="dcterms:W3CDTF">2017-11-29T23:32:35Z</dcterms:modified>
</cp:coreProperties>
</file>