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5143500" cx="9144000"/>
  <p:notesSz cx="6858000" cy="9144000"/>
  <p:embeddedFontLst>
    <p:embeddedFont>
      <p:font typeface="Proxima Nova"/>
      <p:regular r:id="rId15"/>
      <p:bold r:id="rId16"/>
      <p:italic r:id="rId17"/>
      <p:boldItalic r:id="rId18"/>
    </p:embeddedFont>
    <p:embeddedFont>
      <p:font typeface="Ultra"/>
      <p:regular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ProximaNova-regular.fntdata"/><Relationship Id="rId14" Type="http://schemas.openxmlformats.org/officeDocument/2006/relationships/slide" Target="slides/slide10.xml"/><Relationship Id="rId17" Type="http://schemas.openxmlformats.org/officeDocument/2006/relationships/font" Target="fonts/ProximaNova-italic.fntdata"/><Relationship Id="rId16" Type="http://schemas.openxmlformats.org/officeDocument/2006/relationships/font" Target="fonts/ProximaNova-bold.fntdata"/><Relationship Id="rId5" Type="http://schemas.openxmlformats.org/officeDocument/2006/relationships/slide" Target="slides/slide1.xml"/><Relationship Id="rId19" Type="http://schemas.openxmlformats.org/officeDocument/2006/relationships/font" Target="fonts/Ultra-regular.fntdata"/><Relationship Id="rId6" Type="http://schemas.openxmlformats.org/officeDocument/2006/relationships/slide" Target="slides/slide2.xml"/><Relationship Id="rId18" Type="http://schemas.openxmlformats.org/officeDocument/2006/relationships/font" Target="fonts/ProximaNova-bold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4a679efc2a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4a679efc2a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4a679efc2a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4a679efc2a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4a679efc2a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4a679efc2a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4a679efc2a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4a679efc2a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4a679efc2a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4a679efc2a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4a679efc2a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4a679efc2a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4a679efc2a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4a679efc2a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4a679efc2a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4a679efc2a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4a679efc2a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4a679efc2a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1600"/>
              </a:spcBef>
              <a:spcAft>
                <a:spcPts val="160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0450" y="1257300"/>
            <a:ext cx="8123100" cy="1588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i="1" lang="en">
                <a:latin typeface="Ultra"/>
                <a:ea typeface="Ultra"/>
                <a:cs typeface="Ultra"/>
                <a:sym typeface="Ultra"/>
              </a:rPr>
              <a:t>Frozen</a:t>
            </a:r>
            <a:endParaRPr i="1">
              <a:latin typeface="Ultra"/>
              <a:ea typeface="Ultra"/>
              <a:cs typeface="Ultra"/>
              <a:sym typeface="Ultra"/>
            </a:endParaRPr>
          </a:p>
        </p:txBody>
      </p:sp>
      <p:sp>
        <p:nvSpPr>
          <p:cNvPr id="60" name="Google Shape;60;p13"/>
          <p:cNvSpPr txBox="1"/>
          <p:nvPr>
            <p:ph idx="1" type="subTitle"/>
          </p:nvPr>
        </p:nvSpPr>
        <p:spPr>
          <a:xfrm>
            <a:off x="510450" y="3182313"/>
            <a:ext cx="8123100" cy="63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Music Video Review</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Joyner Lucas</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28 year old artist has a style of </a:t>
            </a:r>
            <a:r>
              <a:rPr lang="en"/>
              <a:t>delivering</a:t>
            </a:r>
            <a:r>
              <a:rPr lang="en"/>
              <a:t> his message without </a:t>
            </a:r>
            <a:r>
              <a:rPr lang="en"/>
              <a:t>symbolism</a:t>
            </a:r>
            <a:r>
              <a:rPr lang="en"/>
              <a:t> but by being straight forward. </a:t>
            </a:r>
            <a:endParaRPr/>
          </a:p>
          <a:p>
            <a:pPr indent="0" lvl="0" marL="0" rtl="0" algn="l">
              <a:spcBef>
                <a:spcPts val="1600"/>
              </a:spcBef>
              <a:spcAft>
                <a:spcPts val="1600"/>
              </a:spcAft>
              <a:buNone/>
            </a:pPr>
            <a:r>
              <a:rPr lang="en"/>
              <a:t>He offers music with a message, and has a purpose to </a:t>
            </a:r>
            <a:r>
              <a:rPr lang="en"/>
              <a:t>everything</a:t>
            </a:r>
            <a:r>
              <a:rPr lang="en"/>
              <a:t> he writes. He is noted as not just a </a:t>
            </a:r>
            <a:r>
              <a:rPr lang="en"/>
              <a:t>songwriter</a:t>
            </a:r>
            <a:r>
              <a:rPr lang="en"/>
              <a:t> and an artist, but as a poet (wikipedia), and even an activist a few minor sources such as social media sites have said</a:t>
            </a:r>
            <a:endParaRPr/>
          </a:p>
        </p:txBody>
      </p:sp>
      <p:sp>
        <p:nvSpPr>
          <p:cNvPr id="67" name="Google Shape;67;p14"/>
          <p:cNvSpPr txBox="1"/>
          <p:nvPr/>
        </p:nvSpPr>
        <p:spPr>
          <a:xfrm>
            <a:off x="6115750" y="3544000"/>
            <a:ext cx="585300" cy="47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Image result for joyner lucas" id="68" name="Google Shape;68;p14"/>
          <p:cNvPicPr preferRelativeResize="0"/>
          <p:nvPr/>
        </p:nvPicPr>
        <p:blipFill>
          <a:blip r:embed="rId3">
            <a:alphaModFix/>
          </a:blip>
          <a:stretch>
            <a:fillRect/>
          </a:stretch>
        </p:blipFill>
        <p:spPr>
          <a:xfrm>
            <a:off x="6857850" y="2749475"/>
            <a:ext cx="1387702" cy="2087162"/>
          </a:xfrm>
          <a:prstGeom prst="rect">
            <a:avLst/>
          </a:prstGeom>
          <a:noFill/>
          <a:ln>
            <a:noFill/>
          </a:ln>
        </p:spPr>
      </p:pic>
      <p:sp>
        <p:nvSpPr>
          <p:cNvPr id="69" name="Google Shape;69;p14"/>
          <p:cNvSpPr txBox="1"/>
          <p:nvPr/>
        </p:nvSpPr>
        <p:spPr>
          <a:xfrm>
            <a:off x="7143227" y="2914679"/>
            <a:ext cx="2324700" cy="242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On the Other side of life…”</a:t>
            </a:r>
            <a:endParaRPr/>
          </a:p>
        </p:txBody>
      </p:sp>
      <p:sp>
        <p:nvSpPr>
          <p:cNvPr id="75" name="Google Shape;75;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Lucas’ music video opens up to a little girl laying on the asphalt, bleeding from the head, all over her little white dress, motionless, </a:t>
            </a:r>
            <a:r>
              <a:rPr lang="en"/>
              <a:t>unconscious</a:t>
            </a:r>
            <a:r>
              <a:rPr lang="en"/>
              <a:t>, as she speaks from ‘The other side of life’. Though the direct lyrics say what is thought, about what one child could no longer do, such as dance, play with barbies and kiss her mamma one more time… “All because this stupid bitch wanted to text and drive”</a:t>
            </a:r>
            <a:endParaRPr/>
          </a:p>
        </p:txBody>
      </p:sp>
      <p:sp>
        <p:nvSpPr>
          <p:cNvPr id="76" name="Google Shape;76;p15"/>
          <p:cNvSpPr txBox="1"/>
          <p:nvPr/>
        </p:nvSpPr>
        <p:spPr>
          <a:xfrm>
            <a:off x="491350" y="3146725"/>
            <a:ext cx="7737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Image result for joyner lucas frozen" id="77" name="Google Shape;77;p15"/>
          <p:cNvPicPr preferRelativeResize="0"/>
          <p:nvPr/>
        </p:nvPicPr>
        <p:blipFill>
          <a:blip r:embed="rId3">
            <a:alphaModFix/>
          </a:blip>
          <a:stretch>
            <a:fillRect/>
          </a:stretch>
        </p:blipFill>
        <p:spPr>
          <a:xfrm>
            <a:off x="361475" y="2797325"/>
            <a:ext cx="3810000" cy="1993900"/>
          </a:xfrm>
          <a:prstGeom prst="rect">
            <a:avLst/>
          </a:prstGeom>
          <a:noFill/>
          <a:ln>
            <a:noFill/>
          </a:ln>
        </p:spPr>
      </p:pic>
      <p:sp>
        <p:nvSpPr>
          <p:cNvPr id="78" name="Google Shape;78;p15"/>
          <p:cNvSpPr txBox="1"/>
          <p:nvPr/>
        </p:nvSpPr>
        <p:spPr>
          <a:xfrm>
            <a:off x="513875" y="2949725"/>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79" name="Google Shape;79;p15"/>
          <p:cNvSpPr txBox="1"/>
          <p:nvPr/>
        </p:nvSpPr>
        <p:spPr>
          <a:xfrm>
            <a:off x="4233975" y="3889000"/>
            <a:ext cx="46626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Lucas was able to portray the </a:t>
            </a:r>
            <a:r>
              <a:rPr lang="en"/>
              <a:t>loss</a:t>
            </a:r>
            <a:r>
              <a:rPr lang="en"/>
              <a:t> of an innocent life in one picture to help </a:t>
            </a:r>
            <a:r>
              <a:rPr lang="en"/>
              <a:t>emphasize</a:t>
            </a:r>
            <a:r>
              <a:rPr lang="en"/>
              <a:t> the meaning of his lyrics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Texting and driving</a:t>
            </a:r>
            <a:endParaRPr/>
          </a:p>
        </p:txBody>
      </p:sp>
      <p:sp>
        <p:nvSpPr>
          <p:cNvPr id="85" name="Google Shape;85;p16"/>
          <p:cNvSpPr txBox="1"/>
          <p:nvPr>
            <p:ph idx="1" type="body"/>
          </p:nvPr>
        </p:nvSpPr>
        <p:spPr>
          <a:xfrm>
            <a:off x="123500" y="10177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Lucas tugs our heart strings by not only telling us the dangers of texting and driving, but by also portraying it in a visualization. </a:t>
            </a:r>
            <a:endParaRPr>
              <a:solidFill>
                <a:srgbClr val="000000"/>
              </a:solidFill>
            </a:endParaRPr>
          </a:p>
          <a:p>
            <a:pPr indent="0" lvl="0" marL="0" rtl="0" algn="l">
              <a:spcBef>
                <a:spcPts val="1600"/>
              </a:spcBef>
              <a:spcAft>
                <a:spcPts val="0"/>
              </a:spcAft>
              <a:buNone/>
            </a:pPr>
            <a:r>
              <a:rPr lang="en" sz="2400">
                <a:solidFill>
                  <a:srgbClr val="000000"/>
                </a:solidFill>
              </a:rPr>
              <a:t>According to CBSNews distracted driving has killed over 6000 people in one year, and that was just in 2008, the numbers have dramatically been effected by the rise of cell phone use since that age</a:t>
            </a:r>
            <a:endParaRPr sz="2400">
              <a:solidFill>
                <a:srgbClr val="000000"/>
              </a:solidFill>
            </a:endParaRPr>
          </a:p>
          <a:p>
            <a:pPr indent="0" lvl="0" marL="0" rtl="0" algn="l">
              <a:spcBef>
                <a:spcPts val="1600"/>
              </a:spcBef>
              <a:spcAft>
                <a:spcPts val="1600"/>
              </a:spcAft>
              <a:buNone/>
            </a:pPr>
            <a:r>
              <a:rPr lang="en" sz="2400">
                <a:solidFill>
                  <a:srgbClr val="202022"/>
                </a:solidFill>
              </a:rPr>
              <a:t>A separate report by Car and Driver magazine found that texting and driving is more dangerous than drunken driving.</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auto peices, oil leakin…”</a:t>
            </a:r>
            <a:endParaRPr/>
          </a:p>
        </p:txBody>
      </p:sp>
      <p:sp>
        <p:nvSpPr>
          <p:cNvPr id="91" name="Google Shape;9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Lucas next </a:t>
            </a:r>
            <a:r>
              <a:rPr lang="en"/>
              <a:t>focal</a:t>
            </a:r>
            <a:r>
              <a:rPr lang="en"/>
              <a:t> point in the song would be to look at the life of a mother, who does homework with he daughter, cooks and cleans for her man, paryin and goin on instagram. </a:t>
            </a:r>
            <a:endParaRPr/>
          </a:p>
          <a:p>
            <a:pPr indent="0" lvl="0" marL="0" rtl="0" algn="l">
              <a:spcBef>
                <a:spcPts val="1600"/>
              </a:spcBef>
              <a:spcAft>
                <a:spcPts val="1600"/>
              </a:spcAft>
              <a:buNone/>
            </a:pPr>
            <a:r>
              <a:rPr lang="en"/>
              <a:t>He list several different alternatives we can do to not risk our everyday lives… by drinking and driving; such as ubering, staying home, or even not goin to the store</a:t>
            </a:r>
            <a:endParaRPr/>
          </a:p>
        </p:txBody>
      </p:sp>
      <p:sp>
        <p:nvSpPr>
          <p:cNvPr id="92" name="Google Shape;92;p17"/>
          <p:cNvSpPr txBox="1"/>
          <p:nvPr/>
        </p:nvSpPr>
        <p:spPr>
          <a:xfrm>
            <a:off x="418175" y="3063100"/>
            <a:ext cx="982800" cy="87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Image result for joyner lucas frozen" id="93" name="Google Shape;93;p17"/>
          <p:cNvPicPr preferRelativeResize="0"/>
          <p:nvPr/>
        </p:nvPicPr>
        <p:blipFill>
          <a:blip r:embed="rId3">
            <a:alphaModFix/>
          </a:blip>
          <a:stretch>
            <a:fillRect/>
          </a:stretch>
        </p:blipFill>
        <p:spPr>
          <a:xfrm>
            <a:off x="215125" y="3016850"/>
            <a:ext cx="3810000" cy="1905000"/>
          </a:xfrm>
          <a:prstGeom prst="rect">
            <a:avLst/>
          </a:prstGeom>
          <a:noFill/>
          <a:ln>
            <a:noFill/>
          </a:ln>
        </p:spPr>
      </p:pic>
      <p:sp>
        <p:nvSpPr>
          <p:cNvPr id="94" name="Google Shape;94;p17"/>
          <p:cNvSpPr txBox="1"/>
          <p:nvPr/>
        </p:nvSpPr>
        <p:spPr>
          <a:xfrm>
            <a:off x="367525" y="3169250"/>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95" name="Google Shape;95;p17"/>
          <p:cNvSpPr txBox="1"/>
          <p:nvPr/>
        </p:nvSpPr>
        <p:spPr>
          <a:xfrm>
            <a:off x="4192150" y="3711275"/>
            <a:ext cx="4788000" cy="76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 the music video we can tell that this can happen wo anyone wh omakes the decision, no matter what we can have our ‘bible open’ but that doesnt mean we also wont have a ‘bottle open,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Drinking and driving</a:t>
            </a:r>
            <a:endParaRPr/>
          </a:p>
        </p:txBody>
      </p:sp>
      <p:sp>
        <p:nvSpPr>
          <p:cNvPr id="101" name="Google Shape;101;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song points out one of, if not thee, most stupidest mistake any human being can do, which is drink and driving.</a:t>
            </a:r>
            <a:endParaRPr/>
          </a:p>
          <a:p>
            <a:pPr indent="0" lvl="0" marL="0" rtl="0" algn="l">
              <a:spcBef>
                <a:spcPts val="1600"/>
              </a:spcBef>
              <a:spcAft>
                <a:spcPts val="0"/>
              </a:spcAft>
              <a:buNone/>
            </a:pPr>
            <a:r>
              <a:rPr lang="en"/>
              <a:t>According to the NHTSA, almost 29 people die a day from </a:t>
            </a:r>
            <a:r>
              <a:rPr lang="en"/>
              <a:t>alcohol</a:t>
            </a:r>
            <a:r>
              <a:rPr lang="en"/>
              <a:t> impaired vehicle accidents, </a:t>
            </a:r>
            <a:r>
              <a:rPr lang="en"/>
              <a:t>that's</a:t>
            </a:r>
            <a:r>
              <a:rPr lang="en"/>
              <a:t> almost one every 50 minutes in the year 2016. Although the number has dropped over the past few decades, drunk driving claims the life of over 10,000 people a year, </a:t>
            </a:r>
            <a:r>
              <a:rPr lang="en"/>
              <a:t>anywhere</a:t>
            </a:r>
            <a:r>
              <a:rPr lang="en"/>
              <a:t> from educated people, to babies and infants, anyone can fall victim, due to </a:t>
            </a:r>
            <a:r>
              <a:rPr lang="en"/>
              <a:t>someone's</a:t>
            </a:r>
            <a:r>
              <a:rPr lang="en"/>
              <a:t> stupidity. </a:t>
            </a:r>
            <a:endParaRPr/>
          </a:p>
          <a:p>
            <a:pPr indent="0" lvl="0" marL="0" rtl="0" algn="l">
              <a:spcBef>
                <a:spcPts val="1600"/>
              </a:spcBef>
              <a:spcAft>
                <a:spcPts val="1600"/>
              </a:spcAft>
              <a:buNone/>
            </a:pPr>
            <a:r>
              <a:rPr lang="en"/>
              <a:t>Drinking and driving can cost jail time, thousands to billions of dollars, and most importantly, lives.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Reckless driving</a:t>
            </a:r>
            <a:endParaRPr/>
          </a:p>
        </p:txBody>
      </p:sp>
      <p:sp>
        <p:nvSpPr>
          <p:cNvPr id="107" name="Google Shape;107;p19"/>
          <p:cNvSpPr txBox="1"/>
          <p:nvPr>
            <p:ph idx="1" type="body"/>
          </p:nvPr>
        </p:nvSpPr>
        <p:spPr>
          <a:xfrm>
            <a:off x="165350" y="953875"/>
            <a:ext cx="6671700" cy="398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“While im speeding, that shit gives me thrills…”</a:t>
            </a:r>
            <a:endParaRPr/>
          </a:p>
          <a:p>
            <a:pPr indent="0" lvl="0" marL="0" rtl="0" algn="l">
              <a:spcBef>
                <a:spcPts val="1600"/>
              </a:spcBef>
              <a:spcAft>
                <a:spcPts val="1600"/>
              </a:spcAft>
              <a:buNone/>
            </a:pPr>
            <a:r>
              <a:rPr lang="en"/>
              <a:t>Lucas next point he brings up is reckless driving; </a:t>
            </a:r>
            <a:r>
              <a:rPr lang="en"/>
              <a:t>whether</a:t>
            </a:r>
            <a:r>
              <a:rPr lang="en"/>
              <a:t> its speeding, lane swerving, racing, or </a:t>
            </a:r>
            <a:r>
              <a:rPr lang="en"/>
              <a:t>anything</a:t>
            </a:r>
            <a:r>
              <a:rPr lang="en"/>
              <a:t> else, we all know that there are reckless drivers that are unavoidable, anywhere from the streets to freeways. The song even says “my mamma says if i dont chill, that shit goin get me killed”, which im sure we are all warned by our parents when we start to drive, but us young people seem to not care much about that, and i even admit at times i speed down the freeway, not giving a shit, just </a:t>
            </a:r>
            <a:r>
              <a:rPr lang="en"/>
              <a:t>trying</a:t>
            </a:r>
            <a:r>
              <a:rPr lang="en"/>
              <a:t> to get where im going.</a:t>
            </a:r>
            <a:endParaRPr/>
          </a:p>
        </p:txBody>
      </p:sp>
      <p:sp>
        <p:nvSpPr>
          <p:cNvPr id="108" name="Google Shape;108;p19"/>
          <p:cNvSpPr txBox="1"/>
          <p:nvPr/>
        </p:nvSpPr>
        <p:spPr>
          <a:xfrm>
            <a:off x="6952100" y="1463600"/>
            <a:ext cx="2289600" cy="312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Image result for joyner lucas frozen" id="109" name="Google Shape;109;p19"/>
          <p:cNvPicPr preferRelativeResize="0"/>
          <p:nvPr/>
        </p:nvPicPr>
        <p:blipFill>
          <a:blip r:embed="rId3">
            <a:alphaModFix/>
          </a:blip>
          <a:stretch>
            <a:fillRect/>
          </a:stretch>
        </p:blipFill>
        <p:spPr>
          <a:xfrm>
            <a:off x="6661925" y="800425"/>
            <a:ext cx="2482075" cy="2564360"/>
          </a:xfrm>
          <a:prstGeom prst="rect">
            <a:avLst/>
          </a:prstGeom>
          <a:noFill/>
          <a:ln>
            <a:noFill/>
          </a:ln>
        </p:spPr>
      </p:pic>
      <p:sp>
        <p:nvSpPr>
          <p:cNvPr id="110" name="Google Shape;110;p19"/>
          <p:cNvSpPr txBox="1"/>
          <p:nvPr/>
        </p:nvSpPr>
        <p:spPr>
          <a:xfrm>
            <a:off x="6761540" y="983594"/>
            <a:ext cx="1960800" cy="3605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Speeding and other reckless driving</a:t>
            </a:r>
            <a:endParaRPr/>
          </a:p>
        </p:txBody>
      </p:sp>
      <p:sp>
        <p:nvSpPr>
          <p:cNvPr id="116" name="Google Shape;116;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According to after-car-accidents,com speeding is the 30% cause of an accident, with a number of over 10,000 speed related deaths occuring a year (as of 2015). And nearly </a:t>
            </a:r>
            <a:r>
              <a:rPr lang="en"/>
              <a:t>half</a:t>
            </a:r>
            <a:r>
              <a:rPr lang="en"/>
              <a:t> happened on roads where the speed limit was over 55 miles per hour, now that doesnt mean the the other 52% werent going over 55 miles an hour its just saying the speed limit in half those areas, were set at over 55, not the cars involved.</a:t>
            </a:r>
            <a:endParaRPr/>
          </a:p>
          <a:p>
            <a:pPr indent="0" lvl="0" marL="0" rtl="0" algn="l">
              <a:spcBef>
                <a:spcPts val="16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Overall 9/10</a:t>
            </a:r>
            <a:endParaRPr/>
          </a:p>
        </p:txBody>
      </p:sp>
      <p:sp>
        <p:nvSpPr>
          <p:cNvPr id="122" name="Google Shape;122;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Lucas did a well job </a:t>
            </a:r>
            <a:r>
              <a:rPr lang="en"/>
              <a:t>delivering</a:t>
            </a:r>
            <a:r>
              <a:rPr lang="en"/>
              <a:t> his message with graphic images helping emphasize the importance of his points. I would say it is a real eye opener to people, such as i who have been guilt of any of these driving techniques. It is a reality check which guilts me into regretting my </a:t>
            </a:r>
            <a:r>
              <a:rPr lang="en"/>
              <a:t>decisions</a:t>
            </a:r>
            <a:r>
              <a:rPr lang="en"/>
              <a:t> made behind the wheel and will </a:t>
            </a:r>
            <a:r>
              <a:rPr lang="en"/>
              <a:t>influence</a:t>
            </a:r>
            <a:r>
              <a:rPr lang="en"/>
              <a:t> my </a:t>
            </a:r>
            <a:r>
              <a:rPr lang="en"/>
              <a:t>driving</a:t>
            </a:r>
            <a:r>
              <a:rPr lang="en"/>
              <a:t> skills.</a:t>
            </a:r>
            <a:endParaRPr/>
          </a:p>
          <a:p>
            <a:pPr indent="0" lvl="0" marL="0" rtl="0" algn="l">
              <a:spcBef>
                <a:spcPts val="1600"/>
              </a:spcBef>
              <a:spcAft>
                <a:spcPts val="1600"/>
              </a:spcAft>
              <a:buNone/>
            </a:pPr>
            <a:r>
              <a:rPr lang="en"/>
              <a:t>It is the perfect day in age for this song to be heard because the dangers of driving is a very underrated topic which should be discussed more and more to everyone, especially, but not restricted to, young drivers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sources</a:t>
            </a:r>
            <a:endParaRPr/>
          </a:p>
        </p:txBody>
      </p:sp>
      <p:sp>
        <p:nvSpPr>
          <p:cNvPr id="128" name="Google Shape;128;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https://www.after-car-accidents.com/car-accident-causes.html</a:t>
            </a:r>
            <a:endParaRPr/>
          </a:p>
          <a:p>
            <a:pPr indent="0" lvl="0" marL="0" rtl="0" algn="l">
              <a:spcBef>
                <a:spcPts val="1600"/>
              </a:spcBef>
              <a:spcAft>
                <a:spcPts val="0"/>
              </a:spcAft>
              <a:buNone/>
            </a:pPr>
            <a:r>
              <a:rPr lang="en"/>
              <a:t>2 https://www.nhtsa.gov/risky-driving/drunk-driving</a:t>
            </a:r>
            <a:endParaRPr/>
          </a:p>
          <a:p>
            <a:pPr indent="0" lvl="0" marL="0" rtl="0" algn="l">
              <a:spcBef>
                <a:spcPts val="1600"/>
              </a:spcBef>
              <a:spcAft>
                <a:spcPts val="0"/>
              </a:spcAft>
              <a:buNone/>
            </a:pPr>
            <a:r>
              <a:rPr lang="en"/>
              <a:t>3 https://www.cbsnews.com/news/distracted-drivers-kill-6000-last-year/</a:t>
            </a:r>
            <a:endParaRPr/>
          </a:p>
          <a:p>
            <a:pPr indent="0" lvl="0" marL="0" rtl="0" algn="l">
              <a:spcBef>
                <a:spcPts val="1600"/>
              </a:spcBef>
              <a:spcAft>
                <a:spcPts val="1600"/>
              </a:spcAft>
              <a:buNone/>
            </a:pPr>
            <a:r>
              <a:rPr lang="en"/>
              <a:t>4 https://en.wikipedia.org/wiki/Joyner_Lucas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