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xml" ContentType="application/vnd.openxmlformats-officedocument.themeOverride+xml"/>
  <Override PartName="/ppt/notesSlides/notesSlide23.xml" ContentType="application/vnd.openxmlformats-officedocument.presentationml.notes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handoutMasterIdLst>
    <p:handoutMasterId r:id="rId44"/>
  </p:handoutMasterIdLst>
  <p:sldIdLst>
    <p:sldId id="301" r:id="rId5"/>
    <p:sldId id="320" r:id="rId6"/>
    <p:sldId id="321" r:id="rId7"/>
    <p:sldId id="324" r:id="rId8"/>
    <p:sldId id="345" r:id="rId9"/>
    <p:sldId id="344" r:id="rId10"/>
    <p:sldId id="325" r:id="rId11"/>
    <p:sldId id="326" r:id="rId12"/>
    <p:sldId id="346" r:id="rId13"/>
    <p:sldId id="327" r:id="rId14"/>
    <p:sldId id="347" r:id="rId15"/>
    <p:sldId id="597" r:id="rId16"/>
    <p:sldId id="598" r:id="rId17"/>
    <p:sldId id="599" r:id="rId18"/>
    <p:sldId id="600" r:id="rId19"/>
    <p:sldId id="601" r:id="rId20"/>
    <p:sldId id="339" r:id="rId21"/>
    <p:sldId id="602" r:id="rId22"/>
    <p:sldId id="603" r:id="rId23"/>
    <p:sldId id="335" r:id="rId24"/>
    <p:sldId id="336" r:id="rId25"/>
    <p:sldId id="604" r:id="rId26"/>
    <p:sldId id="337" r:id="rId27"/>
    <p:sldId id="338" r:id="rId28"/>
    <p:sldId id="331" r:id="rId29"/>
    <p:sldId id="330" r:id="rId30"/>
    <p:sldId id="332" r:id="rId31"/>
    <p:sldId id="594" r:id="rId32"/>
    <p:sldId id="595" r:id="rId33"/>
    <p:sldId id="333" r:id="rId34"/>
    <p:sldId id="334" r:id="rId35"/>
    <p:sldId id="312" r:id="rId36"/>
    <p:sldId id="313" r:id="rId37"/>
    <p:sldId id="314" r:id="rId38"/>
    <p:sldId id="315" r:id="rId39"/>
    <p:sldId id="316" r:id="rId40"/>
    <p:sldId id="317" r:id="rId41"/>
    <p:sldId id="342" r:id="rId4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C65A4C4-C471-4A07-8F2F-F9DD6D3798A8}">
          <p14:sldIdLst>
            <p14:sldId id="301"/>
            <p14:sldId id="320"/>
            <p14:sldId id="321"/>
            <p14:sldId id="324"/>
            <p14:sldId id="345"/>
          </p14:sldIdLst>
        </p14:section>
        <p14:section name="Untitled Section" id="{CB0BE29B-C0EE-429F-877F-DC83DC3B6D66}">
          <p14:sldIdLst>
            <p14:sldId id="344"/>
            <p14:sldId id="325"/>
            <p14:sldId id="326"/>
            <p14:sldId id="346"/>
            <p14:sldId id="327"/>
            <p14:sldId id="347"/>
            <p14:sldId id="597"/>
            <p14:sldId id="598"/>
            <p14:sldId id="599"/>
            <p14:sldId id="600"/>
            <p14:sldId id="601"/>
            <p14:sldId id="339"/>
            <p14:sldId id="602"/>
            <p14:sldId id="603"/>
            <p14:sldId id="335"/>
            <p14:sldId id="336"/>
            <p14:sldId id="604"/>
            <p14:sldId id="337"/>
            <p14:sldId id="338"/>
            <p14:sldId id="331"/>
            <p14:sldId id="330"/>
            <p14:sldId id="332"/>
            <p14:sldId id="594"/>
            <p14:sldId id="595"/>
            <p14:sldId id="333"/>
            <p14:sldId id="334"/>
            <p14:sldId id="312"/>
            <p14:sldId id="313"/>
            <p14:sldId id="314"/>
            <p14:sldId id="315"/>
            <p14:sldId id="316"/>
            <p14:sldId id="317"/>
            <p14:sldId id="34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517"/>
    <a:srgbClr val="FAB519"/>
    <a:srgbClr val="14142F"/>
    <a:srgbClr val="FFE029"/>
    <a:srgbClr val="FFFFFF"/>
    <a:srgbClr val="4086C3"/>
    <a:srgbClr val="B2CBE4"/>
    <a:srgbClr val="4099D0"/>
    <a:srgbClr val="CADEF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30" autoAdjust="0"/>
    <p:restoredTop sz="95673" autoAdjust="0"/>
  </p:normalViewPr>
  <p:slideViewPr>
    <p:cSldViewPr snapToGrid="0">
      <p:cViewPr varScale="1">
        <p:scale>
          <a:sx n="121" d="100"/>
          <a:sy n="121" d="100"/>
        </p:scale>
        <p:origin x="9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9D7418-4ADD-4609-86AE-D088A406E837}" type="doc">
      <dgm:prSet loTypeId="urn:microsoft.com/office/officeart/2005/8/layout/chevron1" loCatId="process" qsTypeId="urn:microsoft.com/office/officeart/2005/8/quickstyle/simple1" qsCatId="simple" csTypeId="urn:microsoft.com/office/officeart/2005/8/colors/accent1_2" csCatId="accent1" phldr="1"/>
      <dgm:spPr/>
    </dgm:pt>
    <dgm:pt modelId="{078B154D-D3E7-47B3-963A-9DCF81CCB8A6}">
      <dgm:prSet phldrT="[Text]"/>
      <dgm:spPr>
        <a:solidFill>
          <a:srgbClr val="FFC000"/>
        </a:solidFill>
      </dgm:spPr>
      <dgm:t>
        <a:bodyPr/>
        <a:lstStyle/>
        <a:p>
          <a:r>
            <a:rPr lang="en-US" dirty="0">
              <a:latin typeface="Times New Roman" panose="02020603050405020304" pitchFamily="18" charset="0"/>
              <a:cs typeface="Times New Roman" panose="02020603050405020304" pitchFamily="18" charset="0"/>
            </a:rPr>
            <a:t>Kick-off</a:t>
          </a:r>
        </a:p>
      </dgm:t>
    </dgm:pt>
    <dgm:pt modelId="{093C257B-14FD-47B5-BB2E-28949A1587BF}" type="parTrans" cxnId="{54D0D2A4-B068-49D9-BC83-1D458B490FCF}">
      <dgm:prSet/>
      <dgm:spPr/>
      <dgm:t>
        <a:bodyPr/>
        <a:lstStyle/>
        <a:p>
          <a:endParaRPr lang="en-US"/>
        </a:p>
      </dgm:t>
    </dgm:pt>
    <dgm:pt modelId="{1F58AF0A-A0D8-45FC-BEEB-B3D593BDCA36}" type="sibTrans" cxnId="{54D0D2A4-B068-49D9-BC83-1D458B490FCF}">
      <dgm:prSet/>
      <dgm:spPr/>
      <dgm:t>
        <a:bodyPr/>
        <a:lstStyle/>
        <a:p>
          <a:endParaRPr lang="en-US"/>
        </a:p>
      </dgm:t>
    </dgm:pt>
    <dgm:pt modelId="{8BE78770-4CF5-427F-9E3A-8BB2AAA0EE95}">
      <dgm:prSet phldrT="[Text]"/>
      <dgm:spPr>
        <a:solidFill>
          <a:srgbClr val="FFC000"/>
        </a:solidFill>
      </dgm:spPr>
      <dgm:t>
        <a:bodyPr/>
        <a:lstStyle/>
        <a:p>
          <a:r>
            <a:rPr lang="en-US" dirty="0">
              <a:latin typeface="Times New Roman" panose="02020603050405020304" pitchFamily="18" charset="0"/>
              <a:cs typeface="Times New Roman" panose="02020603050405020304" pitchFamily="18" charset="0"/>
            </a:rPr>
            <a:t>Audit &amp; Modeling</a:t>
          </a:r>
        </a:p>
      </dgm:t>
    </dgm:pt>
    <dgm:pt modelId="{B051579D-764D-4538-821F-2CD67C967381}" type="parTrans" cxnId="{7C3746FE-8D2E-4114-B2A4-31C9C9B93EFF}">
      <dgm:prSet/>
      <dgm:spPr/>
      <dgm:t>
        <a:bodyPr/>
        <a:lstStyle/>
        <a:p>
          <a:endParaRPr lang="en-US"/>
        </a:p>
      </dgm:t>
    </dgm:pt>
    <dgm:pt modelId="{47DCD3FC-96BD-42CD-8A62-500D693A47BD}" type="sibTrans" cxnId="{7C3746FE-8D2E-4114-B2A4-31C9C9B93EFF}">
      <dgm:prSet/>
      <dgm:spPr/>
      <dgm:t>
        <a:bodyPr/>
        <a:lstStyle/>
        <a:p>
          <a:endParaRPr lang="en-US"/>
        </a:p>
      </dgm:t>
    </dgm:pt>
    <dgm:pt modelId="{0D808639-1EED-4A33-BC8C-C00EDD735A57}">
      <dgm:prSet phldrT="[Text]"/>
      <dgm:spPr>
        <a:solidFill>
          <a:srgbClr val="FFC000"/>
        </a:solidFill>
      </dgm:spPr>
      <dgm:t>
        <a:bodyPr/>
        <a:lstStyle/>
        <a:p>
          <a:r>
            <a:rPr lang="en-US" dirty="0">
              <a:latin typeface="Times New Roman" panose="02020603050405020304" pitchFamily="18" charset="0"/>
              <a:cs typeface="Times New Roman" panose="02020603050405020304" pitchFamily="18" charset="0"/>
            </a:rPr>
            <a:t>Design &amp; Construction</a:t>
          </a:r>
        </a:p>
      </dgm:t>
    </dgm:pt>
    <dgm:pt modelId="{283A765A-08FD-4B3D-BD68-D07643919D73}" type="parTrans" cxnId="{EDE71536-E166-423E-876F-1DED61B5CE4F}">
      <dgm:prSet/>
      <dgm:spPr/>
      <dgm:t>
        <a:bodyPr/>
        <a:lstStyle/>
        <a:p>
          <a:endParaRPr lang="en-US"/>
        </a:p>
      </dgm:t>
    </dgm:pt>
    <dgm:pt modelId="{2E624E13-EF0B-46D6-A20C-58FDB218F90B}" type="sibTrans" cxnId="{EDE71536-E166-423E-876F-1DED61B5CE4F}">
      <dgm:prSet/>
      <dgm:spPr/>
      <dgm:t>
        <a:bodyPr/>
        <a:lstStyle/>
        <a:p>
          <a:endParaRPr lang="en-US"/>
        </a:p>
      </dgm:t>
    </dgm:pt>
    <dgm:pt modelId="{5A599D3F-39E9-479C-AE12-D6CB7FCBCF23}">
      <dgm:prSet phldrT="[Text]"/>
      <dgm:spPr>
        <a:solidFill>
          <a:srgbClr val="FFC000"/>
        </a:solidFill>
      </dgm:spPr>
      <dgm:t>
        <a:bodyPr/>
        <a:lstStyle/>
        <a:p>
          <a:r>
            <a:rPr lang="en-US" dirty="0">
              <a:latin typeface="Times New Roman" panose="02020603050405020304" pitchFamily="18" charset="0"/>
              <a:cs typeface="Times New Roman" panose="02020603050405020304" pitchFamily="18" charset="0"/>
            </a:rPr>
            <a:t>ZNE Verification</a:t>
          </a:r>
        </a:p>
      </dgm:t>
    </dgm:pt>
    <dgm:pt modelId="{AFCE9456-BFBA-47EB-85DB-1899DE62D539}" type="parTrans" cxnId="{7CFDFC4D-9397-4A27-B3F8-754E96337E58}">
      <dgm:prSet/>
      <dgm:spPr/>
      <dgm:t>
        <a:bodyPr/>
        <a:lstStyle/>
        <a:p>
          <a:endParaRPr lang="en-US"/>
        </a:p>
      </dgm:t>
    </dgm:pt>
    <dgm:pt modelId="{B9292425-9F10-4742-8BA8-E1D593677D52}" type="sibTrans" cxnId="{7CFDFC4D-9397-4A27-B3F8-754E96337E58}">
      <dgm:prSet/>
      <dgm:spPr/>
      <dgm:t>
        <a:bodyPr/>
        <a:lstStyle/>
        <a:p>
          <a:endParaRPr lang="en-US"/>
        </a:p>
      </dgm:t>
    </dgm:pt>
    <dgm:pt modelId="{0AB63EC3-D20E-4676-9DC0-663714A452E5}" type="pres">
      <dgm:prSet presAssocID="{B89D7418-4ADD-4609-86AE-D088A406E837}" presName="Name0" presStyleCnt="0">
        <dgm:presLayoutVars>
          <dgm:dir/>
          <dgm:animLvl val="lvl"/>
          <dgm:resizeHandles val="exact"/>
        </dgm:presLayoutVars>
      </dgm:prSet>
      <dgm:spPr/>
    </dgm:pt>
    <dgm:pt modelId="{51A02DD1-148E-49BF-BE64-61B40486D461}" type="pres">
      <dgm:prSet presAssocID="{078B154D-D3E7-47B3-963A-9DCF81CCB8A6}" presName="parTxOnly" presStyleLbl="node1" presStyleIdx="0" presStyleCnt="4" custScaleX="79367">
        <dgm:presLayoutVars>
          <dgm:chMax val="0"/>
          <dgm:chPref val="0"/>
          <dgm:bulletEnabled val="1"/>
        </dgm:presLayoutVars>
      </dgm:prSet>
      <dgm:spPr/>
      <dgm:t>
        <a:bodyPr/>
        <a:lstStyle/>
        <a:p>
          <a:endParaRPr lang="en-US"/>
        </a:p>
      </dgm:t>
    </dgm:pt>
    <dgm:pt modelId="{2A18B61A-7DA4-4085-AF82-E9798015A0E9}" type="pres">
      <dgm:prSet presAssocID="{1F58AF0A-A0D8-45FC-BEEB-B3D593BDCA36}" presName="parTxOnlySpace" presStyleCnt="0"/>
      <dgm:spPr/>
    </dgm:pt>
    <dgm:pt modelId="{42F63439-A580-495A-9887-FB83E6139DD2}" type="pres">
      <dgm:prSet presAssocID="{8BE78770-4CF5-427F-9E3A-8BB2AAA0EE95}" presName="parTxOnly" presStyleLbl="node1" presStyleIdx="1" presStyleCnt="4">
        <dgm:presLayoutVars>
          <dgm:chMax val="0"/>
          <dgm:chPref val="0"/>
          <dgm:bulletEnabled val="1"/>
        </dgm:presLayoutVars>
      </dgm:prSet>
      <dgm:spPr/>
      <dgm:t>
        <a:bodyPr/>
        <a:lstStyle/>
        <a:p>
          <a:endParaRPr lang="en-US"/>
        </a:p>
      </dgm:t>
    </dgm:pt>
    <dgm:pt modelId="{A61CE36C-0C6A-4B4C-957F-A507CA1DB267}" type="pres">
      <dgm:prSet presAssocID="{47DCD3FC-96BD-42CD-8A62-500D693A47BD}" presName="parTxOnlySpace" presStyleCnt="0"/>
      <dgm:spPr/>
    </dgm:pt>
    <dgm:pt modelId="{139ED6E9-E21D-446A-8078-132559083322}" type="pres">
      <dgm:prSet presAssocID="{0D808639-1EED-4A33-BC8C-C00EDD735A57}" presName="parTxOnly" presStyleLbl="node1" presStyleIdx="2" presStyleCnt="4" custScaleX="122639" custLinFactNeighborY="1618">
        <dgm:presLayoutVars>
          <dgm:chMax val="0"/>
          <dgm:chPref val="0"/>
          <dgm:bulletEnabled val="1"/>
        </dgm:presLayoutVars>
      </dgm:prSet>
      <dgm:spPr/>
      <dgm:t>
        <a:bodyPr/>
        <a:lstStyle/>
        <a:p>
          <a:endParaRPr lang="en-US"/>
        </a:p>
      </dgm:t>
    </dgm:pt>
    <dgm:pt modelId="{F42CBDF5-C941-4704-95AA-489AFC2C1349}" type="pres">
      <dgm:prSet presAssocID="{2E624E13-EF0B-46D6-A20C-58FDB218F90B}" presName="parTxOnlySpace" presStyleCnt="0"/>
      <dgm:spPr/>
    </dgm:pt>
    <dgm:pt modelId="{C9497BAD-8350-493C-B310-5CA5463031FF}" type="pres">
      <dgm:prSet presAssocID="{5A599D3F-39E9-479C-AE12-D6CB7FCBCF23}" presName="parTxOnly" presStyleLbl="node1" presStyleIdx="3" presStyleCnt="4" custScaleX="113439">
        <dgm:presLayoutVars>
          <dgm:chMax val="0"/>
          <dgm:chPref val="0"/>
          <dgm:bulletEnabled val="1"/>
        </dgm:presLayoutVars>
      </dgm:prSet>
      <dgm:spPr/>
      <dgm:t>
        <a:bodyPr/>
        <a:lstStyle/>
        <a:p>
          <a:endParaRPr lang="en-US"/>
        </a:p>
      </dgm:t>
    </dgm:pt>
  </dgm:ptLst>
  <dgm:cxnLst>
    <dgm:cxn modelId="{72B1363D-DD13-4161-9C17-2BB9C8288372}" type="presOf" srcId="{078B154D-D3E7-47B3-963A-9DCF81CCB8A6}" destId="{51A02DD1-148E-49BF-BE64-61B40486D461}" srcOrd="0" destOrd="0" presId="urn:microsoft.com/office/officeart/2005/8/layout/chevron1"/>
    <dgm:cxn modelId="{ED81922F-BFF5-40F9-9C84-30B2EB4E6F01}" type="presOf" srcId="{0D808639-1EED-4A33-BC8C-C00EDD735A57}" destId="{139ED6E9-E21D-446A-8078-132559083322}" srcOrd="0" destOrd="0" presId="urn:microsoft.com/office/officeart/2005/8/layout/chevron1"/>
    <dgm:cxn modelId="{BC00B96D-2CE7-4670-BEAE-2DF0E4B86421}" type="presOf" srcId="{5A599D3F-39E9-479C-AE12-D6CB7FCBCF23}" destId="{C9497BAD-8350-493C-B310-5CA5463031FF}" srcOrd="0" destOrd="0" presId="urn:microsoft.com/office/officeart/2005/8/layout/chevron1"/>
    <dgm:cxn modelId="{7C3746FE-8D2E-4114-B2A4-31C9C9B93EFF}" srcId="{B89D7418-4ADD-4609-86AE-D088A406E837}" destId="{8BE78770-4CF5-427F-9E3A-8BB2AAA0EE95}" srcOrd="1" destOrd="0" parTransId="{B051579D-764D-4538-821F-2CD67C967381}" sibTransId="{47DCD3FC-96BD-42CD-8A62-500D693A47BD}"/>
    <dgm:cxn modelId="{54D0D2A4-B068-49D9-BC83-1D458B490FCF}" srcId="{B89D7418-4ADD-4609-86AE-D088A406E837}" destId="{078B154D-D3E7-47B3-963A-9DCF81CCB8A6}" srcOrd="0" destOrd="0" parTransId="{093C257B-14FD-47B5-BB2E-28949A1587BF}" sibTransId="{1F58AF0A-A0D8-45FC-BEEB-B3D593BDCA36}"/>
    <dgm:cxn modelId="{3445134F-F18B-456D-A6D4-D1C09B739527}" type="presOf" srcId="{8BE78770-4CF5-427F-9E3A-8BB2AAA0EE95}" destId="{42F63439-A580-495A-9887-FB83E6139DD2}" srcOrd="0" destOrd="0" presId="urn:microsoft.com/office/officeart/2005/8/layout/chevron1"/>
    <dgm:cxn modelId="{7CFDFC4D-9397-4A27-B3F8-754E96337E58}" srcId="{B89D7418-4ADD-4609-86AE-D088A406E837}" destId="{5A599D3F-39E9-479C-AE12-D6CB7FCBCF23}" srcOrd="3" destOrd="0" parTransId="{AFCE9456-BFBA-47EB-85DB-1899DE62D539}" sibTransId="{B9292425-9F10-4742-8BA8-E1D593677D52}"/>
    <dgm:cxn modelId="{EDE71536-E166-423E-876F-1DED61B5CE4F}" srcId="{B89D7418-4ADD-4609-86AE-D088A406E837}" destId="{0D808639-1EED-4A33-BC8C-C00EDD735A57}" srcOrd="2" destOrd="0" parTransId="{283A765A-08FD-4B3D-BD68-D07643919D73}" sibTransId="{2E624E13-EF0B-46D6-A20C-58FDB218F90B}"/>
    <dgm:cxn modelId="{D1831873-141B-48F5-BCC6-E2C826BDE03A}" type="presOf" srcId="{B89D7418-4ADD-4609-86AE-D088A406E837}" destId="{0AB63EC3-D20E-4676-9DC0-663714A452E5}" srcOrd="0" destOrd="0" presId="urn:microsoft.com/office/officeart/2005/8/layout/chevron1"/>
    <dgm:cxn modelId="{6A4E8FBA-817C-4C45-8ACC-D42D78E4C5F9}" type="presParOf" srcId="{0AB63EC3-D20E-4676-9DC0-663714A452E5}" destId="{51A02DD1-148E-49BF-BE64-61B40486D461}" srcOrd="0" destOrd="0" presId="urn:microsoft.com/office/officeart/2005/8/layout/chevron1"/>
    <dgm:cxn modelId="{A8726D12-E98A-4C76-B6CF-D33D9FDE0C8F}" type="presParOf" srcId="{0AB63EC3-D20E-4676-9DC0-663714A452E5}" destId="{2A18B61A-7DA4-4085-AF82-E9798015A0E9}" srcOrd="1" destOrd="0" presId="urn:microsoft.com/office/officeart/2005/8/layout/chevron1"/>
    <dgm:cxn modelId="{2CC2A9EA-8A6C-444B-9B74-A3ECCA0C9119}" type="presParOf" srcId="{0AB63EC3-D20E-4676-9DC0-663714A452E5}" destId="{42F63439-A580-495A-9887-FB83E6139DD2}" srcOrd="2" destOrd="0" presId="urn:microsoft.com/office/officeart/2005/8/layout/chevron1"/>
    <dgm:cxn modelId="{A6DDAFA0-0C0B-45C9-A457-6961D5774D04}" type="presParOf" srcId="{0AB63EC3-D20E-4676-9DC0-663714A452E5}" destId="{A61CE36C-0C6A-4B4C-957F-A507CA1DB267}" srcOrd="3" destOrd="0" presId="urn:microsoft.com/office/officeart/2005/8/layout/chevron1"/>
    <dgm:cxn modelId="{2F582F71-0DC9-4CE7-8A87-677FB7615E0F}" type="presParOf" srcId="{0AB63EC3-D20E-4676-9DC0-663714A452E5}" destId="{139ED6E9-E21D-446A-8078-132559083322}" srcOrd="4" destOrd="0" presId="urn:microsoft.com/office/officeart/2005/8/layout/chevron1"/>
    <dgm:cxn modelId="{BC21ACB3-E3C1-462C-B4C4-1E8BD28DFCB3}" type="presParOf" srcId="{0AB63EC3-D20E-4676-9DC0-663714A452E5}" destId="{F42CBDF5-C941-4704-95AA-489AFC2C1349}" srcOrd="5" destOrd="0" presId="urn:microsoft.com/office/officeart/2005/8/layout/chevron1"/>
    <dgm:cxn modelId="{9465EEDE-CCDE-4168-A1F8-F944B3DF5B73}" type="presParOf" srcId="{0AB63EC3-D20E-4676-9DC0-663714A452E5}" destId="{C9497BAD-8350-493C-B310-5CA5463031FF}"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02DD1-148E-49BF-BE64-61B40486D461}">
      <dsp:nvSpPr>
        <dsp:cNvPr id="0" name=""/>
        <dsp:cNvSpPr/>
      </dsp:nvSpPr>
      <dsp:spPr>
        <a:xfrm>
          <a:off x="2853" y="104960"/>
          <a:ext cx="1868931" cy="941918"/>
        </a:xfrm>
        <a:prstGeom prst="chevron">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kern="1200" dirty="0">
              <a:latin typeface="Times New Roman" panose="02020603050405020304" pitchFamily="18" charset="0"/>
              <a:cs typeface="Times New Roman" panose="02020603050405020304" pitchFamily="18" charset="0"/>
            </a:rPr>
            <a:t>Kick-off</a:t>
          </a:r>
        </a:p>
      </dsp:txBody>
      <dsp:txXfrm>
        <a:off x="473812" y="104960"/>
        <a:ext cx="927013" cy="941918"/>
      </dsp:txXfrm>
    </dsp:sp>
    <dsp:sp modelId="{42F63439-A580-495A-9887-FB83E6139DD2}">
      <dsp:nvSpPr>
        <dsp:cNvPr id="0" name=""/>
        <dsp:cNvSpPr/>
      </dsp:nvSpPr>
      <dsp:spPr>
        <a:xfrm>
          <a:off x="1636306" y="104960"/>
          <a:ext cx="2354797" cy="941918"/>
        </a:xfrm>
        <a:prstGeom prst="chevron">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kern="1200" dirty="0">
              <a:latin typeface="Times New Roman" panose="02020603050405020304" pitchFamily="18" charset="0"/>
              <a:cs typeface="Times New Roman" panose="02020603050405020304" pitchFamily="18" charset="0"/>
            </a:rPr>
            <a:t>Audit &amp; Modeling</a:t>
          </a:r>
        </a:p>
      </dsp:txBody>
      <dsp:txXfrm>
        <a:off x="2107265" y="104960"/>
        <a:ext cx="1412879" cy="941918"/>
      </dsp:txXfrm>
    </dsp:sp>
    <dsp:sp modelId="{139ED6E9-E21D-446A-8078-132559083322}">
      <dsp:nvSpPr>
        <dsp:cNvPr id="0" name=""/>
        <dsp:cNvSpPr/>
      </dsp:nvSpPr>
      <dsp:spPr>
        <a:xfrm>
          <a:off x="3755623" y="120200"/>
          <a:ext cx="2887899" cy="941918"/>
        </a:xfrm>
        <a:prstGeom prst="chevron">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kern="1200" dirty="0">
              <a:latin typeface="Times New Roman" panose="02020603050405020304" pitchFamily="18" charset="0"/>
              <a:cs typeface="Times New Roman" panose="02020603050405020304" pitchFamily="18" charset="0"/>
            </a:rPr>
            <a:t>Design &amp; Construction</a:t>
          </a:r>
        </a:p>
      </dsp:txBody>
      <dsp:txXfrm>
        <a:off x="4226582" y="120200"/>
        <a:ext cx="1945981" cy="941918"/>
      </dsp:txXfrm>
    </dsp:sp>
    <dsp:sp modelId="{C9497BAD-8350-493C-B310-5CA5463031FF}">
      <dsp:nvSpPr>
        <dsp:cNvPr id="0" name=""/>
        <dsp:cNvSpPr/>
      </dsp:nvSpPr>
      <dsp:spPr>
        <a:xfrm>
          <a:off x="6408043" y="104960"/>
          <a:ext cx="2671258" cy="941918"/>
        </a:xfrm>
        <a:prstGeom prst="chevron">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kern="1200" dirty="0">
              <a:latin typeface="Times New Roman" panose="02020603050405020304" pitchFamily="18" charset="0"/>
              <a:cs typeface="Times New Roman" panose="02020603050405020304" pitchFamily="18" charset="0"/>
            </a:rPr>
            <a:t>ZNE Verification</a:t>
          </a:r>
        </a:p>
      </dsp:txBody>
      <dsp:txXfrm>
        <a:off x="6879002" y="104960"/>
        <a:ext cx="1729340" cy="94191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4E9CE953-2BD4-4B8A-BEBB-289B3B2E3BDD}" type="datetimeFigureOut">
              <a:rPr lang="en-US" smtClean="0"/>
              <a:t>9/9/2019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4F87D05-A9F1-4F0E-A1D1-512150B86040}" type="slidenum">
              <a:rPr lang="en-US" smtClean="0"/>
              <a:t>‹#›</a:t>
            </a:fld>
            <a:endParaRPr lang="en-US"/>
          </a:p>
        </p:txBody>
      </p:sp>
    </p:spTree>
    <p:extLst>
      <p:ext uri="{BB962C8B-B14F-4D97-AF65-F5344CB8AC3E}">
        <p14:creationId xmlns:p14="http://schemas.microsoft.com/office/powerpoint/2010/main" val="2007414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8273E2E-F2CF-4355-B324-E44EF17F1D20}" type="datetimeFigureOut">
              <a:rPr lang="en-US" smtClean="0"/>
              <a:t>9/9/2019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77B814-5F83-44DB-9163-583B49B420CD}" type="slidenum">
              <a:rPr lang="en-US" smtClean="0"/>
              <a:t>‹#›</a:t>
            </a:fld>
            <a:endParaRPr lang="en-US"/>
          </a:p>
        </p:txBody>
      </p:sp>
    </p:spTree>
    <p:extLst>
      <p:ext uri="{BB962C8B-B14F-4D97-AF65-F5344CB8AC3E}">
        <p14:creationId xmlns:p14="http://schemas.microsoft.com/office/powerpoint/2010/main" val="1383956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Farrah</a:t>
            </a:r>
          </a:p>
        </p:txBody>
      </p:sp>
      <p:sp>
        <p:nvSpPr>
          <p:cNvPr id="4" name="Slide Number Placeholder 3"/>
          <p:cNvSpPr>
            <a:spLocks noGrp="1"/>
          </p:cNvSpPr>
          <p:nvPr>
            <p:ph type="sldNum" sz="quarter" idx="10"/>
          </p:nvPr>
        </p:nvSpPr>
        <p:spPr/>
        <p:txBody>
          <a:bodyPr/>
          <a:lstStyle/>
          <a:p>
            <a:fld id="{A677B814-5F83-44DB-9163-583B49B420CD}" type="slidenum">
              <a:rPr lang="en-US" smtClean="0"/>
              <a:t>1</a:t>
            </a:fld>
            <a:endParaRPr lang="en-US"/>
          </a:p>
        </p:txBody>
      </p:sp>
    </p:spTree>
    <p:extLst>
      <p:ext uri="{BB962C8B-B14F-4D97-AF65-F5344CB8AC3E}">
        <p14:creationId xmlns:p14="http://schemas.microsoft.com/office/powerpoint/2010/main" val="182028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715963"/>
            <a:ext cx="4778375" cy="3582987"/>
          </a:xfrm>
        </p:spPr>
      </p:sp>
      <p:sp>
        <p:nvSpPr>
          <p:cNvPr id="3" name="Notes Placeholder 2"/>
          <p:cNvSpPr>
            <a:spLocks noGrp="1"/>
          </p:cNvSpPr>
          <p:nvPr>
            <p:ph type="body" idx="1"/>
          </p:nvPr>
        </p:nvSpPr>
        <p:spPr/>
        <p:txBody>
          <a:bodyPr/>
          <a:lstStyle/>
          <a:p>
            <a:r>
              <a:rPr lang="en-US" dirty="0"/>
              <a:t>Farrah</a:t>
            </a:r>
          </a:p>
        </p:txBody>
      </p:sp>
    </p:spTree>
    <p:extLst>
      <p:ext uri="{BB962C8B-B14F-4D97-AF65-F5344CB8AC3E}">
        <p14:creationId xmlns:p14="http://schemas.microsoft.com/office/powerpoint/2010/main" val="686527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Farrah</a:t>
            </a:r>
          </a:p>
        </p:txBody>
      </p:sp>
    </p:spTree>
    <p:extLst>
      <p:ext uri="{BB962C8B-B14F-4D97-AF65-F5344CB8AC3E}">
        <p14:creationId xmlns:p14="http://schemas.microsoft.com/office/powerpoint/2010/main" val="2086025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715963"/>
            <a:ext cx="4778375" cy="3582987"/>
          </a:xfrm>
        </p:spPr>
      </p:sp>
      <p:sp>
        <p:nvSpPr>
          <p:cNvPr id="3" name="Notes Placeholder 2"/>
          <p:cNvSpPr>
            <a:spLocks noGrp="1"/>
          </p:cNvSpPr>
          <p:nvPr>
            <p:ph type="body" idx="1"/>
          </p:nvPr>
        </p:nvSpPr>
        <p:spPr/>
        <p:txBody>
          <a:bodyPr/>
          <a:lstStyle/>
          <a:p>
            <a:r>
              <a:rPr lang="en-US" dirty="0"/>
              <a:t>Farrah</a:t>
            </a:r>
          </a:p>
        </p:txBody>
      </p:sp>
    </p:spTree>
    <p:extLst>
      <p:ext uri="{BB962C8B-B14F-4D97-AF65-F5344CB8AC3E}">
        <p14:creationId xmlns:p14="http://schemas.microsoft.com/office/powerpoint/2010/main" val="2174282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9"/>
            <a:r>
              <a:rPr lang="en-US" b="1" dirty="0">
                <a:solidFill>
                  <a:schemeClr val="accent6">
                    <a:lumMod val="50000"/>
                  </a:schemeClr>
                </a:solidFill>
                <a:latin typeface="Times New Roman" panose="02020603050405020304" pitchFamily="18" charset="0"/>
                <a:cs typeface="Times New Roman" panose="02020603050405020304" pitchFamily="18" charset="0"/>
              </a:rPr>
              <a:t>Farrah will introduce Efren</a:t>
            </a:r>
          </a:p>
          <a:p>
            <a:pPr marL="46589"/>
            <a:endParaRPr lang="en-US" b="1" dirty="0">
              <a:solidFill>
                <a:schemeClr val="accent6">
                  <a:lumMod val="50000"/>
                </a:schemeClr>
              </a:solidFill>
              <a:latin typeface="Times New Roman" panose="02020603050405020304" pitchFamily="18" charset="0"/>
              <a:cs typeface="Times New Roman" panose="02020603050405020304" pitchFamily="18" charset="0"/>
            </a:endParaRPr>
          </a:p>
          <a:p>
            <a:pPr marL="46589"/>
            <a:r>
              <a:rPr lang="en-US" b="1" dirty="0">
                <a:solidFill>
                  <a:schemeClr val="accent6">
                    <a:lumMod val="50000"/>
                  </a:schemeClr>
                </a:solidFill>
                <a:latin typeface="Times New Roman" panose="02020603050405020304" pitchFamily="18" charset="0"/>
                <a:cs typeface="Times New Roman" panose="02020603050405020304" pitchFamily="18" charset="0"/>
              </a:rPr>
              <a:t>Sustainability is a culture</a:t>
            </a:r>
          </a:p>
          <a:p>
            <a:pPr marL="46589"/>
            <a:endParaRPr lang="en-US" b="1" dirty="0">
              <a:solidFill>
                <a:schemeClr val="accent6">
                  <a:lumMod val="50000"/>
                </a:schemeClr>
              </a:solidFill>
              <a:latin typeface="Times New Roman" panose="02020603050405020304" pitchFamily="18" charset="0"/>
              <a:cs typeface="Times New Roman" panose="02020603050405020304" pitchFamily="18" charset="0"/>
            </a:endParaRP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2010</a:t>
            </a:r>
            <a:r>
              <a:rPr lang="en-US" dirty="0">
                <a:solidFill>
                  <a:schemeClr val="accent6">
                    <a:lumMod val="50000"/>
                  </a:schemeClr>
                </a:solidFill>
                <a:latin typeface="Times New Roman" panose="02020603050405020304" pitchFamily="18" charset="0"/>
                <a:cs typeface="Times New Roman" panose="02020603050405020304" pitchFamily="18" charset="0"/>
              </a:rPr>
              <a:t> Participation @ American college and university presidents’ climate commitment</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2010</a:t>
            </a:r>
            <a:r>
              <a:rPr lang="en-US" dirty="0">
                <a:solidFill>
                  <a:schemeClr val="accent6">
                    <a:lumMod val="50000"/>
                  </a:schemeClr>
                </a:solidFill>
                <a:latin typeface="Times New Roman" panose="02020603050405020304" pitchFamily="18" charset="0"/>
                <a:cs typeface="Times New Roman" panose="02020603050405020304" pitchFamily="18" charset="0"/>
              </a:rPr>
              <a:t> Board policy (3580) </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2011</a:t>
            </a:r>
            <a:r>
              <a:rPr lang="en-US" dirty="0">
                <a:solidFill>
                  <a:schemeClr val="accent6">
                    <a:lumMod val="50000"/>
                  </a:schemeClr>
                </a:solidFill>
                <a:latin typeface="Times New Roman" panose="02020603050405020304" pitchFamily="18" charset="0"/>
                <a:cs typeface="Times New Roman" panose="02020603050405020304" pitchFamily="18" charset="0"/>
              </a:rPr>
              <a:t> Committee membership</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2012</a:t>
            </a:r>
            <a:r>
              <a:rPr lang="en-US" dirty="0">
                <a:solidFill>
                  <a:schemeClr val="accent6">
                    <a:lumMod val="50000"/>
                  </a:schemeClr>
                </a:solidFill>
                <a:latin typeface="Times New Roman" panose="02020603050405020304" pitchFamily="18" charset="0"/>
                <a:cs typeface="Times New Roman" panose="02020603050405020304" pitchFamily="18" charset="0"/>
              </a:rPr>
              <a:t> Sustainability plan adopted. Long term dedication &amp; commitment by BOT, chancellor, colleges presidents, community stakeholders </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2012</a:t>
            </a:r>
            <a:r>
              <a:rPr lang="en-US" dirty="0">
                <a:solidFill>
                  <a:schemeClr val="accent6">
                    <a:lumMod val="50000"/>
                  </a:schemeClr>
                </a:solidFill>
                <a:latin typeface="Times New Roman" panose="02020603050405020304" pitchFamily="18" charset="0"/>
                <a:cs typeface="Times New Roman" panose="02020603050405020304" pitchFamily="18" charset="0"/>
              </a:rPr>
              <a:t> Alternate energy conception plan</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2012</a:t>
            </a:r>
            <a:r>
              <a:rPr lang="en-US" dirty="0">
                <a:solidFill>
                  <a:schemeClr val="accent6">
                    <a:lumMod val="50000"/>
                  </a:schemeClr>
                </a:solidFill>
                <a:latin typeface="Times New Roman" panose="02020603050405020304" pitchFamily="18" charset="0"/>
                <a:cs typeface="Times New Roman" panose="02020603050405020304" pitchFamily="18" charset="0"/>
              </a:rPr>
              <a:t> Energy conservation plan</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2012</a:t>
            </a:r>
            <a:r>
              <a:rPr lang="en-US" dirty="0">
                <a:solidFill>
                  <a:schemeClr val="accent6">
                    <a:lumMod val="50000"/>
                  </a:schemeClr>
                </a:solidFill>
                <a:latin typeface="Times New Roman" panose="02020603050405020304" pitchFamily="18" charset="0"/>
                <a:cs typeface="Times New Roman" panose="02020603050405020304" pitchFamily="18" charset="0"/>
              </a:rPr>
              <a:t> Behavioral changes – educational component</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2010 - 2017 </a:t>
            </a:r>
            <a:r>
              <a:rPr lang="en-US" dirty="0">
                <a:solidFill>
                  <a:schemeClr val="accent6">
                    <a:lumMod val="50000"/>
                  </a:schemeClr>
                </a:solidFill>
                <a:latin typeface="Times New Roman" panose="02020603050405020304" pitchFamily="18" charset="0"/>
                <a:cs typeface="Times New Roman" panose="02020603050405020304" pitchFamily="18" charset="0"/>
              </a:rPr>
              <a:t>(10) LEED Certified projects districtwide</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2013 </a:t>
            </a:r>
            <a:r>
              <a:rPr lang="en-US" dirty="0">
                <a:solidFill>
                  <a:schemeClr val="accent6">
                    <a:lumMod val="50000"/>
                  </a:schemeClr>
                </a:solidFill>
                <a:latin typeface="Times New Roman" panose="02020603050405020304" pitchFamily="18" charset="0"/>
                <a:cs typeface="Times New Roman" panose="02020603050405020304" pitchFamily="18" charset="0"/>
              </a:rPr>
              <a:t>SBVC central plant + CHC solar farm </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2016</a:t>
            </a:r>
            <a:r>
              <a:rPr lang="en-US" dirty="0">
                <a:solidFill>
                  <a:schemeClr val="accent6">
                    <a:lumMod val="50000"/>
                  </a:schemeClr>
                </a:solidFill>
                <a:latin typeface="Times New Roman" panose="02020603050405020304" pitchFamily="18" charset="0"/>
                <a:cs typeface="Times New Roman" panose="02020603050405020304" pitchFamily="18" charset="0"/>
              </a:rPr>
              <a:t> CHC recyclable water for campus irrigation  </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2017 - 2022 </a:t>
            </a:r>
            <a:r>
              <a:rPr lang="en-US" dirty="0">
                <a:solidFill>
                  <a:schemeClr val="accent6">
                    <a:lumMod val="50000"/>
                  </a:schemeClr>
                </a:solidFill>
                <a:latin typeface="Times New Roman" panose="02020603050405020304" pitchFamily="18" charset="0"/>
                <a:cs typeface="Times New Roman" panose="02020603050405020304" pitchFamily="18" charset="0"/>
              </a:rPr>
              <a:t>Facilities master plan</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2018</a:t>
            </a:r>
            <a:r>
              <a:rPr lang="en-US" dirty="0">
                <a:solidFill>
                  <a:schemeClr val="accent6">
                    <a:lumMod val="50000"/>
                  </a:schemeClr>
                </a:solidFill>
                <a:latin typeface="Times New Roman" panose="02020603050405020304" pitchFamily="18" charset="0"/>
                <a:cs typeface="Times New Roman" panose="02020603050405020304" pitchFamily="18" charset="0"/>
              </a:rPr>
              <a:t> Sustainability &amp; Energy Manager </a:t>
            </a:r>
          </a:p>
          <a:p>
            <a:pPr marL="186355" indent="-139766">
              <a:buFont typeface="Arial" panose="020B0604020202020204" pitchFamily="34" charset="0"/>
              <a:buChar char="•"/>
            </a:pPr>
            <a:r>
              <a:rPr lang="en-US" b="1" dirty="0">
                <a:solidFill>
                  <a:schemeClr val="accent6">
                    <a:lumMod val="50000"/>
                  </a:schemeClr>
                </a:solidFill>
                <a:latin typeface="Times New Roman" panose="02020603050405020304" pitchFamily="18" charset="0"/>
                <a:cs typeface="Times New Roman" panose="02020603050405020304" pitchFamily="18" charset="0"/>
              </a:rPr>
              <a:t>2018 - 2019</a:t>
            </a:r>
            <a:r>
              <a:rPr lang="en-US" dirty="0">
                <a:solidFill>
                  <a:schemeClr val="accent6">
                    <a:lumMod val="50000"/>
                  </a:schemeClr>
                </a:solidFill>
                <a:latin typeface="Times New Roman" panose="02020603050405020304" pitchFamily="18" charset="0"/>
                <a:cs typeface="Times New Roman" panose="02020603050405020304" pitchFamily="18" charset="0"/>
              </a:rPr>
              <a:t> Integrated energy &amp; sustainability master plan  </a:t>
            </a:r>
          </a:p>
          <a:p>
            <a:endParaRPr lang="en-US" dirty="0"/>
          </a:p>
        </p:txBody>
      </p:sp>
    </p:spTree>
    <p:extLst>
      <p:ext uri="{BB962C8B-B14F-4D97-AF65-F5344CB8AC3E}">
        <p14:creationId xmlns:p14="http://schemas.microsoft.com/office/powerpoint/2010/main" val="2085275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Efren</a:t>
            </a:r>
          </a:p>
        </p:txBody>
      </p:sp>
    </p:spTree>
    <p:extLst>
      <p:ext uri="{BB962C8B-B14F-4D97-AF65-F5344CB8AC3E}">
        <p14:creationId xmlns:p14="http://schemas.microsoft.com/office/powerpoint/2010/main" val="1623154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715963"/>
            <a:ext cx="4778375" cy="3582987"/>
          </a:xfrm>
        </p:spPr>
      </p:sp>
      <p:sp>
        <p:nvSpPr>
          <p:cNvPr id="3" name="Notes Placeholder 2"/>
          <p:cNvSpPr>
            <a:spLocks noGrp="1"/>
          </p:cNvSpPr>
          <p:nvPr>
            <p:ph type="body" idx="1"/>
          </p:nvPr>
        </p:nvSpPr>
        <p:spPr/>
        <p:txBody>
          <a:bodyPr/>
          <a:lstStyle/>
          <a:p>
            <a:r>
              <a:rPr lang="en-US" dirty="0"/>
              <a:t>Efren</a:t>
            </a:r>
          </a:p>
        </p:txBody>
      </p:sp>
    </p:spTree>
    <p:extLst>
      <p:ext uri="{BB962C8B-B14F-4D97-AF65-F5344CB8AC3E}">
        <p14:creationId xmlns:p14="http://schemas.microsoft.com/office/powerpoint/2010/main" val="1000041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715963"/>
            <a:ext cx="4778375" cy="3582987"/>
          </a:xfrm>
        </p:spPr>
      </p:sp>
      <p:sp>
        <p:nvSpPr>
          <p:cNvPr id="3" name="Notes Placeholder 2"/>
          <p:cNvSpPr>
            <a:spLocks noGrp="1"/>
          </p:cNvSpPr>
          <p:nvPr>
            <p:ph type="body" idx="1"/>
          </p:nvPr>
        </p:nvSpPr>
        <p:spPr/>
        <p:txBody>
          <a:bodyPr/>
          <a:lstStyle/>
          <a:p>
            <a:r>
              <a:rPr lang="en-US" dirty="0"/>
              <a:t>Farrah and Efren</a:t>
            </a:r>
          </a:p>
        </p:txBody>
      </p:sp>
    </p:spTree>
    <p:extLst>
      <p:ext uri="{BB962C8B-B14F-4D97-AF65-F5344CB8AC3E}">
        <p14:creationId xmlns:p14="http://schemas.microsoft.com/office/powerpoint/2010/main" val="2793521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715963"/>
            <a:ext cx="4778375" cy="3582987"/>
          </a:xfrm>
        </p:spPr>
      </p:sp>
      <p:sp>
        <p:nvSpPr>
          <p:cNvPr id="3" name="Notes Placeholder 2"/>
          <p:cNvSpPr>
            <a:spLocks noGrp="1"/>
          </p:cNvSpPr>
          <p:nvPr>
            <p:ph type="body" idx="1"/>
          </p:nvPr>
        </p:nvSpPr>
        <p:spPr/>
        <p:txBody>
          <a:bodyPr/>
          <a:lstStyle/>
          <a:p>
            <a:r>
              <a:rPr lang="en-US" dirty="0"/>
              <a:t>Farrah and Efren</a:t>
            </a:r>
          </a:p>
        </p:txBody>
      </p:sp>
    </p:spTree>
    <p:extLst>
      <p:ext uri="{BB962C8B-B14F-4D97-AF65-F5344CB8AC3E}">
        <p14:creationId xmlns:p14="http://schemas.microsoft.com/office/powerpoint/2010/main" val="3959187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715963"/>
            <a:ext cx="4778375" cy="3582987"/>
          </a:xfrm>
        </p:spPr>
      </p:sp>
      <p:sp>
        <p:nvSpPr>
          <p:cNvPr id="3" name="Notes Placeholder 2"/>
          <p:cNvSpPr>
            <a:spLocks noGrp="1"/>
          </p:cNvSpPr>
          <p:nvPr>
            <p:ph type="body" idx="1"/>
          </p:nvPr>
        </p:nvSpPr>
        <p:spPr/>
        <p:txBody>
          <a:bodyPr/>
          <a:lstStyle/>
          <a:p>
            <a:r>
              <a:rPr lang="en-US" dirty="0"/>
              <a:t>Farrah and Efren</a:t>
            </a:r>
          </a:p>
        </p:txBody>
      </p:sp>
    </p:spTree>
    <p:extLst>
      <p:ext uri="{BB962C8B-B14F-4D97-AF65-F5344CB8AC3E}">
        <p14:creationId xmlns:p14="http://schemas.microsoft.com/office/powerpoint/2010/main" val="2111531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Farrah and Efren</a:t>
            </a:r>
          </a:p>
          <a:p>
            <a:endParaRPr lang="en-US" dirty="0"/>
          </a:p>
        </p:txBody>
      </p:sp>
      <p:sp>
        <p:nvSpPr>
          <p:cNvPr id="4" name="Slide Number Placeholder 3"/>
          <p:cNvSpPr>
            <a:spLocks noGrp="1"/>
          </p:cNvSpPr>
          <p:nvPr>
            <p:ph type="sldNum" sz="quarter" idx="10"/>
          </p:nvPr>
        </p:nvSpPr>
        <p:spPr/>
        <p:txBody>
          <a:bodyPr/>
          <a:lstStyle/>
          <a:p>
            <a:fld id="{A677B814-5F83-44DB-9163-583B49B420CD}" type="slidenum">
              <a:rPr lang="en-US" smtClean="0"/>
              <a:t>11</a:t>
            </a:fld>
            <a:endParaRPr lang="en-US"/>
          </a:p>
        </p:txBody>
      </p:sp>
    </p:spTree>
    <p:extLst>
      <p:ext uri="{BB962C8B-B14F-4D97-AF65-F5344CB8AC3E}">
        <p14:creationId xmlns:p14="http://schemas.microsoft.com/office/powerpoint/2010/main" val="4007094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Sahar</a:t>
            </a:r>
          </a:p>
          <a:p>
            <a:endParaRPr lang="en-US" dirty="0"/>
          </a:p>
        </p:txBody>
      </p:sp>
      <p:sp>
        <p:nvSpPr>
          <p:cNvPr id="4" name="Slide Number Placeholder 3"/>
          <p:cNvSpPr>
            <a:spLocks noGrp="1"/>
          </p:cNvSpPr>
          <p:nvPr>
            <p:ph type="sldNum" sz="quarter" idx="10"/>
          </p:nvPr>
        </p:nvSpPr>
        <p:spPr/>
        <p:txBody>
          <a:bodyPr/>
          <a:lstStyle/>
          <a:p>
            <a:fld id="{A677B814-5F83-44DB-9163-583B49B420CD}" type="slidenum">
              <a:rPr lang="en-US" smtClean="0"/>
              <a:t>12</a:t>
            </a:fld>
            <a:endParaRPr lang="en-US"/>
          </a:p>
        </p:txBody>
      </p:sp>
    </p:spTree>
    <p:extLst>
      <p:ext uri="{BB962C8B-B14F-4D97-AF65-F5344CB8AC3E}">
        <p14:creationId xmlns:p14="http://schemas.microsoft.com/office/powerpoint/2010/main" val="3969947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Sahar</a:t>
            </a:r>
          </a:p>
        </p:txBody>
      </p:sp>
      <p:sp>
        <p:nvSpPr>
          <p:cNvPr id="4" name="Slide Number Placeholder 3"/>
          <p:cNvSpPr>
            <a:spLocks noGrp="1"/>
          </p:cNvSpPr>
          <p:nvPr>
            <p:ph type="sldNum" sz="quarter" idx="10"/>
          </p:nvPr>
        </p:nvSpPr>
        <p:spPr/>
        <p:txBody>
          <a:bodyPr/>
          <a:lstStyle/>
          <a:p>
            <a:fld id="{A677B814-5F83-44DB-9163-583B49B420CD}" type="slidenum">
              <a:rPr lang="en-US" smtClean="0"/>
              <a:t>13</a:t>
            </a:fld>
            <a:endParaRPr lang="en-US"/>
          </a:p>
        </p:txBody>
      </p:sp>
    </p:spTree>
    <p:extLst>
      <p:ext uri="{BB962C8B-B14F-4D97-AF65-F5344CB8AC3E}">
        <p14:creationId xmlns:p14="http://schemas.microsoft.com/office/powerpoint/2010/main" val="4178736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Sahar</a:t>
            </a:r>
          </a:p>
          <a:p>
            <a:endParaRPr lang="en-US" dirty="0"/>
          </a:p>
          <a:p>
            <a:r>
              <a:rPr lang="en-US" dirty="0"/>
              <a:t>ECMs are grouped by HVAC - DHW - Plug - Lighting. the HVAC measures are in descending order of savings, ECM_1 is the highest savings.</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D11A4BA5-97EF-42C7-9036-4057D8622A97}" type="datetime1">
              <a:rPr lang="en-US" smtClean="0"/>
              <a:t>9/9/2019</a:t>
            </a:fld>
            <a:endParaRPr lang="en-US" dirty="0"/>
          </a:p>
        </p:txBody>
      </p:sp>
      <p:sp>
        <p:nvSpPr>
          <p:cNvPr id="6" name="Slide Number Placeholder 5"/>
          <p:cNvSpPr>
            <a:spLocks noGrp="1"/>
          </p:cNvSpPr>
          <p:nvPr>
            <p:ph type="sldNum" sz="quarter" idx="12"/>
          </p:nvPr>
        </p:nvSpPr>
        <p:spPr/>
        <p:txBody>
          <a:bodyPr/>
          <a:lstStyle/>
          <a:p>
            <a:fld id="{6F0D2CAD-8635-40AA-93E1-74101CC9E348}" type="slidenum">
              <a:rPr lang="en-US" smtClean="0"/>
              <a:t>14</a:t>
            </a:fld>
            <a:endParaRPr lang="en-US" dirty="0"/>
          </a:p>
        </p:txBody>
      </p:sp>
    </p:spTree>
    <p:extLst>
      <p:ext uri="{BB962C8B-B14F-4D97-AF65-F5344CB8AC3E}">
        <p14:creationId xmlns:p14="http://schemas.microsoft.com/office/powerpoint/2010/main" val="3723405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Sahar</a:t>
            </a:r>
          </a:p>
        </p:txBody>
      </p:sp>
      <p:sp>
        <p:nvSpPr>
          <p:cNvPr id="4" name="Slide Number Placeholder 3"/>
          <p:cNvSpPr>
            <a:spLocks noGrp="1"/>
          </p:cNvSpPr>
          <p:nvPr>
            <p:ph type="sldNum" sz="quarter" idx="10"/>
          </p:nvPr>
        </p:nvSpPr>
        <p:spPr/>
        <p:txBody>
          <a:bodyPr/>
          <a:lstStyle/>
          <a:p>
            <a:fld id="{A677B814-5F83-44DB-9163-583B49B420CD}" type="slidenum">
              <a:rPr lang="en-US" smtClean="0"/>
              <a:t>15</a:t>
            </a:fld>
            <a:endParaRPr lang="en-US"/>
          </a:p>
        </p:txBody>
      </p:sp>
    </p:spTree>
    <p:extLst>
      <p:ext uri="{BB962C8B-B14F-4D97-AF65-F5344CB8AC3E}">
        <p14:creationId xmlns:p14="http://schemas.microsoft.com/office/powerpoint/2010/main" val="547322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Sahar and she</a:t>
            </a:r>
            <a:r>
              <a:rPr lang="en-US" baseline="0" dirty="0"/>
              <a:t> will introduce LA Lighting – Mark Jarel</a:t>
            </a:r>
            <a:endParaRPr lang="en-US" dirty="0"/>
          </a:p>
        </p:txBody>
      </p:sp>
      <p:sp>
        <p:nvSpPr>
          <p:cNvPr id="4" name="Slide Number Placeholder 3"/>
          <p:cNvSpPr>
            <a:spLocks noGrp="1"/>
          </p:cNvSpPr>
          <p:nvPr>
            <p:ph type="sldNum" sz="quarter" idx="10"/>
          </p:nvPr>
        </p:nvSpPr>
        <p:spPr/>
        <p:txBody>
          <a:bodyPr/>
          <a:lstStyle/>
          <a:p>
            <a:fld id="{A677B814-5F83-44DB-9163-583B49B420CD}" type="slidenum">
              <a:rPr lang="en-US" smtClean="0"/>
              <a:t>16</a:t>
            </a:fld>
            <a:endParaRPr lang="en-US"/>
          </a:p>
        </p:txBody>
      </p:sp>
    </p:spTree>
    <p:extLst>
      <p:ext uri="{BB962C8B-B14F-4D97-AF65-F5344CB8AC3E}">
        <p14:creationId xmlns:p14="http://schemas.microsoft.com/office/powerpoint/2010/main" val="2715763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will</a:t>
            </a:r>
            <a:r>
              <a:rPr lang="en-US" baseline="0" dirty="0"/>
              <a:t> begin with LA Lighting tour</a:t>
            </a:r>
            <a:endParaRPr lang="en-US" dirty="0"/>
          </a:p>
        </p:txBody>
      </p:sp>
      <p:sp>
        <p:nvSpPr>
          <p:cNvPr id="4" name="Slide Number Placeholder 3"/>
          <p:cNvSpPr>
            <a:spLocks noGrp="1"/>
          </p:cNvSpPr>
          <p:nvPr>
            <p:ph type="sldNum" sz="quarter" idx="10"/>
          </p:nvPr>
        </p:nvSpPr>
        <p:spPr/>
        <p:txBody>
          <a:bodyPr/>
          <a:lstStyle/>
          <a:p>
            <a:fld id="{A677B814-5F83-44DB-9163-583B49B420CD}" type="slidenum">
              <a:rPr lang="en-US" smtClean="0"/>
              <a:t>18</a:t>
            </a:fld>
            <a:endParaRPr lang="en-US"/>
          </a:p>
        </p:txBody>
      </p:sp>
    </p:spTree>
    <p:extLst>
      <p:ext uri="{BB962C8B-B14F-4D97-AF65-F5344CB8AC3E}">
        <p14:creationId xmlns:p14="http://schemas.microsoft.com/office/powerpoint/2010/main" val="3566550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a:p>
            <a:endParaRPr lang="en-US" dirty="0"/>
          </a:p>
        </p:txBody>
      </p:sp>
      <p:sp>
        <p:nvSpPr>
          <p:cNvPr id="4" name="Slide Number Placeholder 3"/>
          <p:cNvSpPr>
            <a:spLocks noGrp="1"/>
          </p:cNvSpPr>
          <p:nvPr>
            <p:ph type="sldNum" sz="quarter" idx="10"/>
          </p:nvPr>
        </p:nvSpPr>
        <p:spPr/>
        <p:txBody>
          <a:bodyPr/>
          <a:lstStyle/>
          <a:p>
            <a:fld id="{A677B814-5F83-44DB-9163-583B49B420CD}" type="slidenum">
              <a:rPr lang="en-US" smtClean="0"/>
              <a:t>20</a:t>
            </a:fld>
            <a:endParaRPr lang="en-US"/>
          </a:p>
        </p:txBody>
      </p:sp>
    </p:spTree>
    <p:extLst>
      <p:ext uri="{BB962C8B-B14F-4D97-AF65-F5344CB8AC3E}">
        <p14:creationId xmlns:p14="http://schemas.microsoft.com/office/powerpoint/2010/main" val="2066351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A677B814-5F83-44DB-9163-583B49B420CD}" type="slidenum">
              <a:rPr lang="en-US" smtClean="0"/>
              <a:t>21</a:t>
            </a:fld>
            <a:endParaRPr lang="en-US"/>
          </a:p>
        </p:txBody>
      </p:sp>
    </p:spTree>
    <p:extLst>
      <p:ext uri="{BB962C8B-B14F-4D97-AF65-F5344CB8AC3E}">
        <p14:creationId xmlns:p14="http://schemas.microsoft.com/office/powerpoint/2010/main" val="1150628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A677B814-5F83-44DB-9163-583B49B420CD}" type="slidenum">
              <a:rPr lang="en-US" smtClean="0"/>
              <a:t>23</a:t>
            </a:fld>
            <a:endParaRPr lang="en-US"/>
          </a:p>
        </p:txBody>
      </p:sp>
    </p:spTree>
    <p:extLst>
      <p:ext uri="{BB962C8B-B14F-4D97-AF65-F5344CB8AC3E}">
        <p14:creationId xmlns:p14="http://schemas.microsoft.com/office/powerpoint/2010/main" val="3259465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and then he will introduce Tim with Three Peaks</a:t>
            </a:r>
          </a:p>
        </p:txBody>
      </p:sp>
      <p:sp>
        <p:nvSpPr>
          <p:cNvPr id="4" name="Slide Number Placeholder 3"/>
          <p:cNvSpPr>
            <a:spLocks noGrp="1"/>
          </p:cNvSpPr>
          <p:nvPr>
            <p:ph type="sldNum" sz="quarter" idx="10"/>
          </p:nvPr>
        </p:nvSpPr>
        <p:spPr/>
        <p:txBody>
          <a:bodyPr/>
          <a:lstStyle/>
          <a:p>
            <a:fld id="{A677B814-5F83-44DB-9163-583B49B420CD}" type="slidenum">
              <a:rPr lang="en-US" smtClean="0"/>
              <a:t>24</a:t>
            </a:fld>
            <a:endParaRPr lang="en-US"/>
          </a:p>
        </p:txBody>
      </p:sp>
    </p:spTree>
    <p:extLst>
      <p:ext uri="{BB962C8B-B14F-4D97-AF65-F5344CB8AC3E}">
        <p14:creationId xmlns:p14="http://schemas.microsoft.com/office/powerpoint/2010/main" val="1947512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0DD91-934D-41C8-923C-3AE431374A96}" type="slidenum">
              <a:rPr lang="en-US" smtClean="0"/>
              <a:t>25</a:t>
            </a:fld>
            <a:endParaRPr lang="en-US"/>
          </a:p>
        </p:txBody>
      </p:sp>
    </p:spTree>
    <p:extLst>
      <p:ext uri="{BB962C8B-B14F-4D97-AF65-F5344CB8AC3E}">
        <p14:creationId xmlns:p14="http://schemas.microsoft.com/office/powerpoint/2010/main" val="3329192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a:t>
            </a:r>
          </a:p>
        </p:txBody>
      </p:sp>
      <p:sp>
        <p:nvSpPr>
          <p:cNvPr id="4" name="Slide Number Placeholder 3"/>
          <p:cNvSpPr>
            <a:spLocks noGrp="1"/>
          </p:cNvSpPr>
          <p:nvPr>
            <p:ph type="sldNum" sz="quarter" idx="5"/>
          </p:nvPr>
        </p:nvSpPr>
        <p:spPr/>
        <p:txBody>
          <a:bodyPr/>
          <a:lstStyle/>
          <a:p>
            <a:fld id="{8090DD91-934D-41C8-923C-3AE431374A96}" type="slidenum">
              <a:rPr lang="en-US" smtClean="0"/>
              <a:t>26</a:t>
            </a:fld>
            <a:endParaRPr lang="en-US"/>
          </a:p>
        </p:txBody>
      </p:sp>
    </p:spTree>
    <p:extLst>
      <p:ext uri="{BB962C8B-B14F-4D97-AF65-F5344CB8AC3E}">
        <p14:creationId xmlns:p14="http://schemas.microsoft.com/office/powerpoint/2010/main" val="459415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a:t>
            </a:r>
          </a:p>
        </p:txBody>
      </p:sp>
      <p:sp>
        <p:nvSpPr>
          <p:cNvPr id="4" name="Slide Number Placeholder 3"/>
          <p:cNvSpPr>
            <a:spLocks noGrp="1"/>
          </p:cNvSpPr>
          <p:nvPr>
            <p:ph type="sldNum" sz="quarter" idx="5"/>
          </p:nvPr>
        </p:nvSpPr>
        <p:spPr/>
        <p:txBody>
          <a:bodyPr/>
          <a:lstStyle/>
          <a:p>
            <a:fld id="{8090DD91-934D-41C8-923C-3AE431374A96}" type="slidenum">
              <a:rPr lang="en-US" smtClean="0"/>
              <a:t>27</a:t>
            </a:fld>
            <a:endParaRPr lang="en-US"/>
          </a:p>
        </p:txBody>
      </p:sp>
    </p:spTree>
    <p:extLst>
      <p:ext uri="{BB962C8B-B14F-4D97-AF65-F5344CB8AC3E}">
        <p14:creationId xmlns:p14="http://schemas.microsoft.com/office/powerpoint/2010/main" val="3357910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5700" y="704850"/>
            <a:ext cx="4699000" cy="35242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62630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5700" y="704850"/>
            <a:ext cx="4699000" cy="3524250"/>
          </a:xfrm>
        </p:spPr>
      </p:sp>
      <p:sp>
        <p:nvSpPr>
          <p:cNvPr id="3" name="Notes Placeholder 2"/>
          <p:cNvSpPr>
            <a:spLocks noGrp="1"/>
          </p:cNvSpPr>
          <p:nvPr>
            <p:ph type="body" idx="1"/>
          </p:nvPr>
        </p:nvSpPr>
        <p:spPr/>
        <p:txBody>
          <a:bodyPr/>
          <a:lstStyle/>
          <a:p>
            <a:endParaRPr lang="en-US" dirty="0"/>
          </a:p>
          <a:p>
            <a:pPr defTabSz="465887">
              <a:defRPr/>
            </a:pPr>
            <a:r>
              <a:rPr lang="en-US" sz="2400" b="1" dirty="0"/>
              <a:t>TIM</a:t>
            </a:r>
          </a:p>
          <a:p>
            <a:pPr defTabSz="465887">
              <a:defRPr/>
            </a:pPr>
            <a:endParaRPr lang="en-US" sz="2400" b="1" dirty="0"/>
          </a:p>
          <a:p>
            <a:pPr defTabSz="465887">
              <a:defRPr/>
            </a:pPr>
            <a:endParaRPr lang="en-US" sz="2400" b="1" dirty="0"/>
          </a:p>
          <a:p>
            <a:pPr defTabSz="465887">
              <a:defRPr/>
            </a:pPr>
            <a:r>
              <a:rPr lang="en-US" sz="2400" b="1" dirty="0"/>
              <a:t>Few notes you can use: Now, let’s take a look at the </a:t>
            </a:r>
            <a:r>
              <a:rPr lang="en-US" sz="2400" b="1" dirty="0" err="1"/>
              <a:t>Solatube</a:t>
            </a:r>
            <a:r>
              <a:rPr lang="en-US" sz="2400" b="1" dirty="0"/>
              <a:t> (with the LEDs OFF) compared with the old fluorescent lighting condition</a:t>
            </a:r>
          </a:p>
          <a:p>
            <a:endParaRPr lang="en-US" dirty="0"/>
          </a:p>
          <a:p>
            <a:endParaRPr lang="en-US" dirty="0"/>
          </a:p>
          <a:p>
            <a:r>
              <a:rPr lang="en-US" dirty="0"/>
              <a:t>Note that this comparison is based on two spot measurements taken in different cubicles and slightly different view points. But the conditions are similar.</a:t>
            </a:r>
          </a:p>
          <a:p>
            <a:pPr>
              <a:lnSpc>
                <a:spcPct val="100000"/>
              </a:lnSpc>
              <a:spcAft>
                <a:spcPts val="3000"/>
              </a:spcAft>
            </a:pPr>
            <a:endParaRPr lang="en-US" sz="2400" b="1" cap="none" dirty="0">
              <a:solidFill>
                <a:schemeClr val="accent6">
                  <a:lumMod val="50000"/>
                </a:schemeClr>
              </a:solidFill>
              <a:latin typeface="Times New Roman" panose="02020603050405020304" pitchFamily="18" charset="0"/>
              <a:cs typeface="Times New Roman" panose="02020603050405020304" pitchFamily="18" charset="0"/>
            </a:endParaRPr>
          </a:p>
          <a:p>
            <a:pPr>
              <a:lnSpc>
                <a:spcPct val="100000"/>
              </a:lnSpc>
              <a:spcAft>
                <a:spcPts val="3000"/>
              </a:spcAft>
            </a:pPr>
            <a:r>
              <a:rPr lang="en-US" sz="2400" b="1" cap="none" dirty="0">
                <a:solidFill>
                  <a:schemeClr val="accent6">
                    <a:lumMod val="50000"/>
                  </a:schemeClr>
                </a:solidFill>
                <a:latin typeface="Times New Roman" panose="02020603050405020304" pitchFamily="18" charset="0"/>
                <a:cs typeface="Times New Roman" panose="02020603050405020304" pitchFamily="18" charset="0"/>
              </a:rPr>
              <a:t>Just </a:t>
            </a:r>
            <a:r>
              <a:rPr lang="en-US" sz="2400" b="1" cap="none" dirty="0" err="1">
                <a:solidFill>
                  <a:schemeClr val="accent6">
                    <a:lumMod val="50000"/>
                  </a:schemeClr>
                </a:solidFill>
                <a:latin typeface="Times New Roman" panose="02020603050405020304" pitchFamily="18" charset="0"/>
                <a:cs typeface="Times New Roman" panose="02020603050405020304" pitchFamily="18" charset="0"/>
              </a:rPr>
              <a:t>SolaTube</a:t>
            </a:r>
            <a:endParaRPr lang="en-US" sz="2400" b="1" cap="none" dirty="0">
              <a:solidFill>
                <a:schemeClr val="accent6">
                  <a:lumMod val="50000"/>
                </a:schemeClr>
              </a:solidFill>
              <a:latin typeface="Times New Roman" panose="02020603050405020304" pitchFamily="18" charset="0"/>
              <a:cs typeface="Times New Roman" panose="02020603050405020304" pitchFamily="18" charset="0"/>
            </a:endParaRPr>
          </a:p>
          <a:p>
            <a:pPr>
              <a:lnSpc>
                <a:spcPct val="100000"/>
              </a:lnSpc>
              <a:spcAft>
                <a:spcPts val="3000"/>
              </a:spcAft>
            </a:pPr>
            <a:r>
              <a:rPr lang="en-US" sz="2400" cap="none" dirty="0">
                <a:solidFill>
                  <a:schemeClr val="tx1"/>
                </a:solidFill>
                <a:latin typeface="Times New Roman" panose="02020603050405020304" pitchFamily="18" charset="0"/>
                <a:cs typeface="Times New Roman" panose="02020603050405020304" pitchFamily="18" charset="0"/>
              </a:rPr>
              <a:t>Where this measurement was taken, 269 EML is achieved with just the daylight coming from the </a:t>
            </a:r>
            <a:r>
              <a:rPr lang="en-US" sz="2400" cap="none" dirty="0" err="1">
                <a:solidFill>
                  <a:schemeClr val="tx1"/>
                </a:solidFill>
                <a:latin typeface="Times New Roman" panose="02020603050405020304" pitchFamily="18" charset="0"/>
                <a:cs typeface="Times New Roman" panose="02020603050405020304" pitchFamily="18" charset="0"/>
              </a:rPr>
              <a:t>SolaTube</a:t>
            </a:r>
            <a:r>
              <a:rPr lang="en-US" sz="2400" cap="none" dirty="0">
                <a:solidFill>
                  <a:schemeClr val="tx1"/>
                </a:solidFill>
                <a:latin typeface="Times New Roman" panose="02020603050405020304" pitchFamily="18" charset="0"/>
                <a:cs typeface="Times New Roman" panose="02020603050405020304" pitchFamily="18" charset="0"/>
              </a:rPr>
              <a:t>.</a:t>
            </a:r>
            <a:br>
              <a:rPr lang="en-US" sz="2400" cap="none" dirty="0">
                <a:solidFill>
                  <a:schemeClr val="tx1"/>
                </a:solidFill>
                <a:latin typeface="Times New Roman" panose="02020603050405020304" pitchFamily="18" charset="0"/>
                <a:cs typeface="Times New Roman" panose="02020603050405020304" pitchFamily="18" charset="0"/>
              </a:rPr>
            </a:br>
            <a:r>
              <a:rPr lang="en-US" sz="2400" cap="none" dirty="0">
                <a:solidFill>
                  <a:schemeClr val="tx1"/>
                </a:solidFill>
                <a:latin typeface="Times New Roman" panose="02020603050405020304" pitchFamily="18" charset="0"/>
                <a:cs typeface="Times New Roman" panose="02020603050405020304" pitchFamily="18" charset="0"/>
              </a:rPr>
              <a:t>This measurement supports the design goal that workstations near </a:t>
            </a:r>
            <a:r>
              <a:rPr lang="en-US" sz="2400" cap="none" dirty="0" err="1">
                <a:solidFill>
                  <a:schemeClr val="tx1"/>
                </a:solidFill>
                <a:latin typeface="Times New Roman" panose="02020603050405020304" pitchFamily="18" charset="0"/>
                <a:cs typeface="Times New Roman" panose="02020603050405020304" pitchFamily="18" charset="0"/>
              </a:rPr>
              <a:t>Solatubes</a:t>
            </a:r>
            <a:r>
              <a:rPr lang="en-US" sz="2400" cap="none" dirty="0">
                <a:solidFill>
                  <a:schemeClr val="tx1"/>
                </a:solidFill>
                <a:latin typeface="Times New Roman" panose="02020603050405020304" pitchFamily="18" charset="0"/>
                <a:cs typeface="Times New Roman" panose="02020603050405020304" pitchFamily="18" charset="0"/>
              </a:rPr>
              <a:t> can be primarily lit with daylight during daylight hours, (even with the blinds fully closed).</a:t>
            </a:r>
          </a:p>
          <a:p>
            <a:pPr>
              <a:lnSpc>
                <a:spcPct val="100000"/>
              </a:lnSpc>
              <a:spcAft>
                <a:spcPts val="3000"/>
              </a:spcAft>
            </a:pPr>
            <a:endParaRPr lang="en-US" sz="2400" b="1" cap="none" dirty="0">
              <a:solidFill>
                <a:schemeClr val="accent6">
                  <a:lumMod val="50000"/>
                </a:schemeClr>
              </a:solidFill>
              <a:latin typeface="Times New Roman" panose="02020603050405020304" pitchFamily="18" charset="0"/>
              <a:cs typeface="Times New Roman" panose="02020603050405020304" pitchFamily="18" charset="0"/>
            </a:endParaRPr>
          </a:p>
          <a:p>
            <a:pPr>
              <a:lnSpc>
                <a:spcPct val="100000"/>
              </a:lnSpc>
              <a:spcAft>
                <a:spcPts val="3000"/>
              </a:spcAft>
            </a:pPr>
            <a:r>
              <a:rPr lang="en-US" sz="2400" b="1" cap="none" dirty="0">
                <a:solidFill>
                  <a:schemeClr val="accent6">
                    <a:lumMod val="50000"/>
                  </a:schemeClr>
                </a:solidFill>
                <a:latin typeface="Times New Roman" panose="02020603050405020304" pitchFamily="18" charset="0"/>
                <a:cs typeface="Times New Roman" panose="02020603050405020304" pitchFamily="18" charset="0"/>
              </a:rPr>
              <a:t>Old Fluorescent</a:t>
            </a:r>
          </a:p>
          <a:p>
            <a:pPr marL="571500" indent="-571500">
              <a:lnSpc>
                <a:spcPct val="100000"/>
              </a:lnSpc>
              <a:spcAft>
                <a:spcPts val="3000"/>
              </a:spcAft>
              <a:buFont typeface="Arial" panose="020B0604020202020204" pitchFamily="34" charset="0"/>
              <a:buChar char="•"/>
            </a:pPr>
            <a:r>
              <a:rPr lang="en-US" sz="2400" cap="none" dirty="0">
                <a:solidFill>
                  <a:schemeClr val="tx1"/>
                </a:solidFill>
                <a:latin typeface="Times New Roman" panose="02020603050405020304" pitchFamily="18" charset="0"/>
                <a:cs typeface="Times New Roman" panose="02020603050405020304" pitchFamily="18" charset="0"/>
              </a:rPr>
              <a:t>Compared with the old fluorescent light spectrum, which has sharp spikes, the daylight spectrum is broader and more even.</a:t>
            </a:r>
          </a:p>
          <a:p>
            <a:pPr marL="571500" indent="-571500">
              <a:lnSpc>
                <a:spcPct val="100000"/>
              </a:lnSpc>
              <a:spcAft>
                <a:spcPts val="3000"/>
              </a:spcAft>
              <a:buFont typeface="Arial" panose="020B0604020202020204" pitchFamily="34" charset="0"/>
              <a:buChar char="•"/>
            </a:pPr>
            <a:r>
              <a:rPr lang="en-US" sz="2400" cap="none" dirty="0">
                <a:solidFill>
                  <a:schemeClr val="tx1"/>
                </a:solidFill>
                <a:latin typeface="Times New Roman" panose="02020603050405020304" pitchFamily="18" charset="0"/>
                <a:cs typeface="Times New Roman" panose="02020603050405020304" pitchFamily="18" charset="0"/>
              </a:rPr>
              <a:t>The daylight source delivers nearly three times more Equivalent </a:t>
            </a:r>
            <a:r>
              <a:rPr lang="en-US" sz="2400" cap="none" dirty="0" err="1">
                <a:solidFill>
                  <a:schemeClr val="tx1"/>
                </a:solidFill>
                <a:latin typeface="Times New Roman" panose="02020603050405020304" pitchFamily="18" charset="0"/>
                <a:cs typeface="Times New Roman" panose="02020603050405020304" pitchFamily="18" charset="0"/>
              </a:rPr>
              <a:t>Melanopic</a:t>
            </a:r>
            <a:r>
              <a:rPr lang="en-US" sz="2400" cap="none" dirty="0">
                <a:solidFill>
                  <a:schemeClr val="tx1"/>
                </a:solidFill>
                <a:latin typeface="Times New Roman" panose="02020603050405020304" pitchFamily="18" charset="0"/>
                <a:cs typeface="Times New Roman" panose="02020603050405020304" pitchFamily="18" charset="0"/>
              </a:rPr>
              <a:t> Lux (EML), which leads to greater potential for circadian stimulus and alertness</a:t>
            </a:r>
            <a:endParaRPr lang="en-US" sz="2400" dirty="0"/>
          </a:p>
          <a:p>
            <a:endParaRPr lang="en-US" dirty="0"/>
          </a:p>
        </p:txBody>
      </p:sp>
    </p:spTree>
    <p:extLst>
      <p:ext uri="{BB962C8B-B14F-4D97-AF65-F5344CB8AC3E}">
        <p14:creationId xmlns:p14="http://schemas.microsoft.com/office/powerpoint/2010/main" val="3566210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a:t>
            </a:r>
          </a:p>
        </p:txBody>
      </p:sp>
      <p:sp>
        <p:nvSpPr>
          <p:cNvPr id="4" name="Slide Number Placeholder 3"/>
          <p:cNvSpPr>
            <a:spLocks noGrp="1"/>
          </p:cNvSpPr>
          <p:nvPr>
            <p:ph type="sldNum" sz="quarter" idx="5"/>
          </p:nvPr>
        </p:nvSpPr>
        <p:spPr/>
        <p:txBody>
          <a:bodyPr/>
          <a:lstStyle/>
          <a:p>
            <a:fld id="{8090DD91-934D-41C8-923C-3AE431374A96}" type="slidenum">
              <a:rPr lang="en-US" smtClean="0"/>
              <a:t>30</a:t>
            </a:fld>
            <a:endParaRPr lang="en-US"/>
          </a:p>
        </p:txBody>
      </p:sp>
    </p:spTree>
    <p:extLst>
      <p:ext uri="{BB962C8B-B14F-4D97-AF65-F5344CB8AC3E}">
        <p14:creationId xmlns:p14="http://schemas.microsoft.com/office/powerpoint/2010/main" val="348285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a:t>
            </a:r>
            <a:r>
              <a:rPr lang="en-US" baseline="0" dirty="0"/>
              <a:t> </a:t>
            </a:r>
            <a:r>
              <a:rPr lang="en-US" dirty="0"/>
              <a:t>and Tim</a:t>
            </a:r>
            <a:r>
              <a:rPr lang="en-US" baseline="0" dirty="0"/>
              <a:t> will introduce Bob with Sunbelt</a:t>
            </a:r>
            <a:endParaRPr lang="en-US" dirty="0"/>
          </a:p>
        </p:txBody>
      </p:sp>
      <p:sp>
        <p:nvSpPr>
          <p:cNvPr id="4" name="Slide Number Placeholder 3"/>
          <p:cNvSpPr>
            <a:spLocks noGrp="1"/>
          </p:cNvSpPr>
          <p:nvPr>
            <p:ph type="sldNum" sz="quarter" idx="5"/>
          </p:nvPr>
        </p:nvSpPr>
        <p:spPr/>
        <p:txBody>
          <a:bodyPr/>
          <a:lstStyle/>
          <a:p>
            <a:fld id="{8090DD91-934D-41C8-923C-3AE431374A96}" type="slidenum">
              <a:rPr lang="en-US" smtClean="0"/>
              <a:t>31</a:t>
            </a:fld>
            <a:endParaRPr lang="en-US"/>
          </a:p>
        </p:txBody>
      </p:sp>
    </p:spTree>
    <p:extLst>
      <p:ext uri="{BB962C8B-B14F-4D97-AF65-F5344CB8AC3E}">
        <p14:creationId xmlns:p14="http://schemas.microsoft.com/office/powerpoint/2010/main" val="3990019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Bob</a:t>
            </a:r>
          </a:p>
        </p:txBody>
      </p:sp>
      <p:sp>
        <p:nvSpPr>
          <p:cNvPr id="4" name="Slide Number Placeholder 3"/>
          <p:cNvSpPr>
            <a:spLocks noGrp="1"/>
          </p:cNvSpPr>
          <p:nvPr>
            <p:ph type="sldNum" sz="quarter" idx="10"/>
          </p:nvPr>
        </p:nvSpPr>
        <p:spPr/>
        <p:txBody>
          <a:bodyPr/>
          <a:lstStyle/>
          <a:p>
            <a:fld id="{A677B814-5F83-44DB-9163-583B49B420CD}" type="slidenum">
              <a:rPr lang="en-US" smtClean="0"/>
              <a:t>32</a:t>
            </a:fld>
            <a:endParaRPr lang="en-US"/>
          </a:p>
        </p:txBody>
      </p:sp>
    </p:spTree>
    <p:extLst>
      <p:ext uri="{BB962C8B-B14F-4D97-AF65-F5344CB8AC3E}">
        <p14:creationId xmlns:p14="http://schemas.microsoft.com/office/powerpoint/2010/main" val="39844794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Bob</a:t>
            </a:r>
          </a:p>
          <a:p>
            <a:endParaRPr lang="en-US" dirty="0"/>
          </a:p>
          <a:p>
            <a:r>
              <a:rPr lang="en-US" dirty="0"/>
              <a:t>Sunbelt Controls is proud to be a valued partner with SBCCD </a:t>
            </a:r>
          </a:p>
          <a:p>
            <a:r>
              <a:rPr lang="en-US" dirty="0"/>
              <a:t>Sunbelt Controls is a design build contractor as well as a plan/spec contractor giving us the ability to create complete custom programming and sequences as required by SBCCD in their short and long term energy and comfort goals utilizing Automated Logic for its robust hardware, customizable programming and graphics and simple operators interface. </a:t>
            </a:r>
          </a:p>
        </p:txBody>
      </p:sp>
      <p:sp>
        <p:nvSpPr>
          <p:cNvPr id="4" name="Slide Number Placeholder 3"/>
          <p:cNvSpPr>
            <a:spLocks noGrp="1"/>
          </p:cNvSpPr>
          <p:nvPr>
            <p:ph type="sldNum" sz="quarter" idx="5"/>
          </p:nvPr>
        </p:nvSpPr>
        <p:spPr/>
        <p:txBody>
          <a:bodyPr/>
          <a:lstStyle/>
          <a:p>
            <a:fld id="{8090DD91-934D-41C8-923C-3AE431374A96}" type="slidenum">
              <a:rPr lang="en-US" smtClean="0"/>
              <a:t>33</a:t>
            </a:fld>
            <a:endParaRPr lang="en-US"/>
          </a:p>
        </p:txBody>
      </p:sp>
    </p:spTree>
    <p:extLst>
      <p:ext uri="{BB962C8B-B14F-4D97-AF65-F5344CB8AC3E}">
        <p14:creationId xmlns:p14="http://schemas.microsoft.com/office/powerpoint/2010/main" val="766262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Bob</a:t>
            </a:r>
          </a:p>
        </p:txBody>
      </p:sp>
      <p:sp>
        <p:nvSpPr>
          <p:cNvPr id="4" name="Slide Number Placeholder 3"/>
          <p:cNvSpPr>
            <a:spLocks noGrp="1"/>
          </p:cNvSpPr>
          <p:nvPr>
            <p:ph type="sldNum" sz="quarter" idx="10"/>
          </p:nvPr>
        </p:nvSpPr>
        <p:spPr/>
        <p:txBody>
          <a:bodyPr/>
          <a:lstStyle/>
          <a:p>
            <a:fld id="{A677B814-5F83-44DB-9163-583B49B420CD}" type="slidenum">
              <a:rPr lang="en-US" smtClean="0"/>
              <a:t>34</a:t>
            </a:fld>
            <a:endParaRPr lang="en-US"/>
          </a:p>
        </p:txBody>
      </p:sp>
    </p:spTree>
    <p:extLst>
      <p:ext uri="{BB962C8B-B14F-4D97-AF65-F5344CB8AC3E}">
        <p14:creationId xmlns:p14="http://schemas.microsoft.com/office/powerpoint/2010/main" val="13692335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Bob </a:t>
            </a:r>
          </a:p>
          <a:p>
            <a:endParaRPr lang="en-US" dirty="0"/>
          </a:p>
          <a:p>
            <a:pPr marL="232943" indent="-232943">
              <a:buAutoNum type="arabicPeriod"/>
            </a:pPr>
            <a:r>
              <a:rPr lang="en-US" dirty="0"/>
              <a:t>As we know, a proper conditioned space optimizes efficiency and moral of staff. </a:t>
            </a:r>
          </a:p>
          <a:p>
            <a:pPr marL="698830" lvl="1" indent="-232943">
              <a:buAutoNum type="arabicPeriod"/>
            </a:pPr>
            <a:r>
              <a:rPr lang="en-US" dirty="0"/>
              <a:t>Goal is to get the spaces to the desired setpoint of the room sensor without overshooting the setpoint causing a waste of energy </a:t>
            </a:r>
          </a:p>
          <a:p>
            <a:pPr marL="232943" indent="-232943">
              <a:buAutoNum type="arabicPeriod"/>
            </a:pPr>
            <a:r>
              <a:rPr lang="en-US" dirty="0"/>
              <a:t>The Programming on the AHU utilizes the economizer to its maximum capability, then when mechanical cooling / heating is required, the unit tries to satisfy the areas it serves as quickly as possible to get the unit into ventilation mode, the most efficient mode for a multi space AHU</a:t>
            </a:r>
          </a:p>
          <a:p>
            <a:pPr marL="232943" indent="-232943">
              <a:buAutoNum type="arabicPeriod"/>
            </a:pPr>
            <a:r>
              <a:rPr lang="en-US" dirty="0"/>
              <a:t>Scheduling the system is a key to any buildings success. The flexibility with the schedules that SBCCD required us to implement coincides with their complex control strategies. Whether its is a Building, Group, Individual space, multi segmented day to day scheduling, these are all contributing factors to the energy goal set forth by the district. </a:t>
            </a:r>
          </a:p>
        </p:txBody>
      </p:sp>
      <p:sp>
        <p:nvSpPr>
          <p:cNvPr id="4" name="Slide Number Placeholder 3"/>
          <p:cNvSpPr>
            <a:spLocks noGrp="1"/>
          </p:cNvSpPr>
          <p:nvPr>
            <p:ph type="sldNum" sz="quarter" idx="5"/>
          </p:nvPr>
        </p:nvSpPr>
        <p:spPr/>
        <p:txBody>
          <a:bodyPr/>
          <a:lstStyle/>
          <a:p>
            <a:fld id="{8090DD91-934D-41C8-923C-3AE431374A96}" type="slidenum">
              <a:rPr lang="en-US" smtClean="0"/>
              <a:t>35</a:t>
            </a:fld>
            <a:endParaRPr lang="en-US"/>
          </a:p>
        </p:txBody>
      </p:sp>
    </p:spTree>
    <p:extLst>
      <p:ext uri="{BB962C8B-B14F-4D97-AF65-F5344CB8AC3E}">
        <p14:creationId xmlns:p14="http://schemas.microsoft.com/office/powerpoint/2010/main" val="32147569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Bob</a:t>
            </a:r>
          </a:p>
        </p:txBody>
      </p:sp>
      <p:sp>
        <p:nvSpPr>
          <p:cNvPr id="4" name="Slide Number Placeholder 3"/>
          <p:cNvSpPr>
            <a:spLocks noGrp="1"/>
          </p:cNvSpPr>
          <p:nvPr>
            <p:ph type="sldNum" sz="quarter" idx="10"/>
          </p:nvPr>
        </p:nvSpPr>
        <p:spPr/>
        <p:txBody>
          <a:bodyPr/>
          <a:lstStyle/>
          <a:p>
            <a:fld id="{A677B814-5F83-44DB-9163-583B49B420CD}" type="slidenum">
              <a:rPr lang="en-US" smtClean="0"/>
              <a:t>36</a:t>
            </a:fld>
            <a:endParaRPr lang="en-US"/>
          </a:p>
        </p:txBody>
      </p:sp>
    </p:spTree>
    <p:extLst>
      <p:ext uri="{BB962C8B-B14F-4D97-AF65-F5344CB8AC3E}">
        <p14:creationId xmlns:p14="http://schemas.microsoft.com/office/powerpoint/2010/main" val="8556487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Bob </a:t>
            </a:r>
          </a:p>
          <a:p>
            <a:endParaRPr lang="en-US" dirty="0"/>
          </a:p>
          <a:p>
            <a:r>
              <a:rPr lang="en-US" dirty="0"/>
              <a:t>This is only one of the ground breaking strategies that the SBCCD design team came up with this sequence that was requested to create programming to meet and implement into the spaces that are single unit, like classrooms. </a:t>
            </a:r>
          </a:p>
          <a:p>
            <a:r>
              <a:rPr lang="en-US" dirty="0"/>
              <a:t>As we know, classrooms are NOT always occupied during normal school hours. So, this sequence is instrumental in load shedding and savings in unoccupied spaces.</a:t>
            </a:r>
          </a:p>
          <a:p>
            <a:r>
              <a:rPr lang="en-US" dirty="0"/>
              <a:t>Design criteria was: </a:t>
            </a:r>
          </a:p>
          <a:p>
            <a:pPr marL="232943" indent="-232943">
              <a:buAutoNum type="arabicPeriod"/>
            </a:pPr>
            <a:r>
              <a:rPr lang="en-US" dirty="0"/>
              <a:t>Unit off when space is unoccupied completely</a:t>
            </a:r>
          </a:p>
          <a:p>
            <a:pPr marL="232943" indent="-232943">
              <a:buAutoNum type="arabicPeriod"/>
            </a:pPr>
            <a:r>
              <a:rPr lang="en-US" dirty="0"/>
              <a:t>Unit off when space is scheduled, and no motion is detected in space</a:t>
            </a:r>
          </a:p>
          <a:p>
            <a:pPr marL="232943" indent="-232943">
              <a:buAutoNum type="arabicPeriod"/>
            </a:pPr>
            <a:r>
              <a:rPr lang="en-US" dirty="0"/>
              <a:t>Unit on only when schedule AND occupancy are both active</a:t>
            </a:r>
          </a:p>
          <a:p>
            <a:pPr marL="232943" indent="-232943">
              <a:buAutoNum type="arabicPeriod"/>
            </a:pPr>
            <a:r>
              <a:rPr lang="en-US" dirty="0"/>
              <a:t>High levels of CO2 will always bring unit on in any operating mode. </a:t>
            </a:r>
          </a:p>
        </p:txBody>
      </p:sp>
      <p:sp>
        <p:nvSpPr>
          <p:cNvPr id="4" name="Slide Number Placeholder 3"/>
          <p:cNvSpPr>
            <a:spLocks noGrp="1"/>
          </p:cNvSpPr>
          <p:nvPr>
            <p:ph type="sldNum" sz="quarter" idx="5"/>
          </p:nvPr>
        </p:nvSpPr>
        <p:spPr/>
        <p:txBody>
          <a:bodyPr/>
          <a:lstStyle/>
          <a:p>
            <a:fld id="{8090DD91-934D-41C8-923C-3AE431374A96}" type="slidenum">
              <a:rPr lang="en-US" smtClean="0"/>
              <a:t>37</a:t>
            </a:fld>
            <a:endParaRPr lang="en-US"/>
          </a:p>
        </p:txBody>
      </p:sp>
    </p:spTree>
    <p:extLst>
      <p:ext uri="{BB962C8B-B14F-4D97-AF65-F5344CB8AC3E}">
        <p14:creationId xmlns:p14="http://schemas.microsoft.com/office/powerpoint/2010/main" val="3225767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Energ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089448-A4F7-B047-98F0-BC0B07F19EF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1423758"/>
            <a:ext cx="9144000" cy="5434240"/>
          </a:xfrm>
          <a:prstGeom prst="rect">
            <a:avLst/>
          </a:prstGeom>
        </p:spPr>
      </p:pic>
      <p:pic>
        <p:nvPicPr>
          <p:cNvPr id="12" name="Picture 11">
            <a:extLst>
              <a:ext uri="{FF2B5EF4-FFF2-40B4-BE49-F238E27FC236}">
                <a16:creationId xmlns:a16="http://schemas.microsoft.com/office/drawing/2014/main" id="{E08BEEA7-E544-7946-AF38-FAF22206932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 y="1421667"/>
            <a:ext cx="9144000" cy="5436331"/>
          </a:xfrm>
          <a:prstGeom prst="rect">
            <a:avLst/>
          </a:prstGeom>
        </p:spPr>
      </p:pic>
      <p:pic>
        <p:nvPicPr>
          <p:cNvPr id="8" name="Picture 7">
            <a:extLst>
              <a:ext uri="{FF2B5EF4-FFF2-40B4-BE49-F238E27FC236}">
                <a16:creationId xmlns:a16="http://schemas.microsoft.com/office/drawing/2014/main" id="{9BBBB37C-0081-C943-9068-7A9A769CF13D}"/>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 y="1423549"/>
            <a:ext cx="7982262" cy="5434451"/>
          </a:xfrm>
          <a:prstGeom prst="rect">
            <a:avLst/>
          </a:prstGeom>
        </p:spPr>
      </p:pic>
      <p:pic>
        <p:nvPicPr>
          <p:cNvPr id="7" name="Picture 6">
            <a:extLst>
              <a:ext uri="{FF2B5EF4-FFF2-40B4-BE49-F238E27FC236}">
                <a16:creationId xmlns:a16="http://schemas.microsoft.com/office/drawing/2014/main" id="{140AA5E8-A791-1D4E-93E6-B53B5B945467}"/>
              </a:ext>
            </a:extLst>
          </p:cNvPr>
          <p:cNvPicPr>
            <a:picLocks noChangeAspect="1"/>
          </p:cNvPicPr>
          <p:nvPr userDrawn="1"/>
        </p:nvPicPr>
        <p:blipFill>
          <a:blip r:embed="rId5" cstate="email">
            <a:alphaModFix amt="46000"/>
            <a:extLst>
              <a:ext uri="{28A0092B-C50C-407E-A947-70E740481C1C}">
                <a14:useLocalDpi xmlns:a14="http://schemas.microsoft.com/office/drawing/2010/main" val="0"/>
              </a:ext>
            </a:extLst>
          </a:blip>
          <a:stretch>
            <a:fillRect/>
          </a:stretch>
        </p:blipFill>
        <p:spPr>
          <a:xfrm>
            <a:off x="2" y="1421669"/>
            <a:ext cx="7030385" cy="5436331"/>
          </a:xfrm>
          <a:prstGeom prst="rect">
            <a:avLst/>
          </a:prstGeom>
        </p:spPr>
      </p:pic>
      <p:pic>
        <p:nvPicPr>
          <p:cNvPr id="13" name="Picture 12">
            <a:extLst>
              <a:ext uri="{FF2B5EF4-FFF2-40B4-BE49-F238E27FC236}">
                <a16:creationId xmlns:a16="http://schemas.microsoft.com/office/drawing/2014/main" id="{09D165B1-C270-EE4A-B1C9-1D20F03068F6}"/>
              </a:ext>
            </a:extLst>
          </p:cNvPr>
          <p:cNvPicPr>
            <a:picLocks noChangeAspect="1"/>
          </p:cNvPicPr>
          <p:nvPr userDrawn="1"/>
        </p:nvPicPr>
        <p:blipFill rotWithShape="1">
          <a:blip r:embed="rId6" cstate="email">
            <a:extLst>
              <a:ext uri="{28A0092B-C50C-407E-A947-70E740481C1C}">
                <a14:useLocalDpi xmlns:a14="http://schemas.microsoft.com/office/drawing/2010/main" val="0"/>
              </a:ext>
            </a:extLst>
          </a:blip>
          <a:srcRect/>
          <a:stretch/>
        </p:blipFill>
        <p:spPr>
          <a:xfrm>
            <a:off x="0" y="1423550"/>
            <a:ext cx="4984230" cy="5434450"/>
          </a:xfrm>
          <a:prstGeom prst="rect">
            <a:avLst/>
          </a:prstGeom>
        </p:spPr>
      </p:pic>
      <p:sp>
        <p:nvSpPr>
          <p:cNvPr id="35" name="Text Placeholder 11">
            <a:extLst>
              <a:ext uri="{FF2B5EF4-FFF2-40B4-BE49-F238E27FC236}">
                <a16:creationId xmlns:a16="http://schemas.microsoft.com/office/drawing/2014/main" id="{739A12B0-E116-4228-9C86-C0812357D572}"/>
              </a:ext>
            </a:extLst>
          </p:cNvPr>
          <p:cNvSpPr>
            <a:spLocks noGrp="1"/>
          </p:cNvSpPr>
          <p:nvPr>
            <p:ph type="body" sz="quarter" idx="10" hasCustomPrompt="1"/>
          </p:nvPr>
        </p:nvSpPr>
        <p:spPr>
          <a:xfrm>
            <a:off x="411642" y="1628880"/>
            <a:ext cx="6060720" cy="528180"/>
          </a:xfrm>
        </p:spPr>
        <p:txBody>
          <a:bodyPr vert="horz" lIns="91440" tIns="45720" rIns="91440" bIns="45720" rtlCol="0" anchor="b">
            <a:normAutofit/>
          </a:bodyPr>
          <a:lstStyle>
            <a:lvl1pPr marL="0" indent="0">
              <a:buNone/>
              <a:defRPr lang="en-US" sz="2000" smtClean="0">
                <a:solidFill>
                  <a:schemeClr val="accent5">
                    <a:lumMod val="60000"/>
                    <a:lumOff val="40000"/>
                  </a:schemeClr>
                </a:solidFill>
              </a:defRPr>
            </a:lvl1pPr>
            <a:lvl2pPr>
              <a:defRPr lang="en-US" sz="2000" smtClean="0"/>
            </a:lvl2pPr>
            <a:lvl3pPr>
              <a:defRPr lang="en-US" sz="1800" smtClean="0"/>
            </a:lvl3pPr>
            <a:lvl4pPr>
              <a:defRPr lang="en-US" sz="1600" smtClean="0"/>
            </a:lvl4pPr>
            <a:lvl5pPr>
              <a:defRPr lang="en-US" sz="1600"/>
            </a:lvl5pPr>
          </a:lstStyle>
          <a:p>
            <a:pPr marL="228589" lvl="0" indent="-228589"/>
            <a:r>
              <a:rPr lang="en-US"/>
              <a:t>EDIT MASTER TEXT STYLES</a:t>
            </a:r>
          </a:p>
        </p:txBody>
      </p:sp>
      <p:sp>
        <p:nvSpPr>
          <p:cNvPr id="36" name="Title 1">
            <a:extLst>
              <a:ext uri="{FF2B5EF4-FFF2-40B4-BE49-F238E27FC236}">
                <a16:creationId xmlns:a16="http://schemas.microsoft.com/office/drawing/2014/main" id="{8DD6F4EB-AC49-4217-B339-B0971E94407A}"/>
              </a:ext>
            </a:extLst>
          </p:cNvPr>
          <p:cNvSpPr>
            <a:spLocks noGrp="1"/>
          </p:cNvSpPr>
          <p:nvPr>
            <p:ph type="ctrTitle" hasCustomPrompt="1"/>
          </p:nvPr>
        </p:nvSpPr>
        <p:spPr>
          <a:xfrm>
            <a:off x="411642" y="2168172"/>
            <a:ext cx="6060720" cy="1415087"/>
          </a:xfrm>
        </p:spPr>
        <p:txBody>
          <a:bodyPr vert="horz" lIns="91440" tIns="45720" rIns="91440" bIns="45720" rtlCol="0" anchor="ctr">
            <a:normAutofit/>
          </a:bodyPr>
          <a:lstStyle>
            <a:lvl1pPr>
              <a:defRPr lang="en-US" sz="4800" dirty="0">
                <a:solidFill>
                  <a:schemeClr val="bg1"/>
                </a:solidFill>
              </a:defRPr>
            </a:lvl1pPr>
          </a:lstStyle>
          <a:p>
            <a:pPr lvl="0" defTabSz="914354"/>
            <a:r>
              <a:rPr lang="en-US"/>
              <a:t>Click to edit master title style</a:t>
            </a:r>
          </a:p>
        </p:txBody>
      </p:sp>
      <p:sp>
        <p:nvSpPr>
          <p:cNvPr id="10" name="Subtitle 2">
            <a:extLst>
              <a:ext uri="{FF2B5EF4-FFF2-40B4-BE49-F238E27FC236}">
                <a16:creationId xmlns:a16="http://schemas.microsoft.com/office/drawing/2014/main" id="{ABD0526E-A07D-4547-BBA1-CC4C3D26FE6C}"/>
              </a:ext>
            </a:extLst>
          </p:cNvPr>
          <p:cNvSpPr>
            <a:spLocks noGrp="1"/>
          </p:cNvSpPr>
          <p:nvPr>
            <p:ph type="subTitle" idx="1" hasCustomPrompt="1"/>
          </p:nvPr>
        </p:nvSpPr>
        <p:spPr>
          <a:xfrm>
            <a:off x="411642" y="3608753"/>
            <a:ext cx="6060720" cy="827881"/>
          </a:xfrm>
        </p:spPr>
        <p:txBody>
          <a:bodyPr>
            <a:normAutofit/>
          </a:bodyPr>
          <a:lstStyle>
            <a:lvl1pPr marL="0" indent="0" algn="l">
              <a:buNone/>
              <a:defRPr sz="1600">
                <a:solidFill>
                  <a:schemeClr val="accent5">
                    <a:lumMod val="60000"/>
                    <a:lumOff val="4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1" name="Picture 10">
            <a:extLst>
              <a:ext uri="{FF2B5EF4-FFF2-40B4-BE49-F238E27FC236}">
                <a16:creationId xmlns:a16="http://schemas.microsoft.com/office/drawing/2014/main" id="{60183C09-027D-490C-8D79-041C75FBBA3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36111" y="380524"/>
            <a:ext cx="2213621" cy="401370"/>
          </a:xfrm>
          <a:prstGeom prst="rect">
            <a:avLst/>
          </a:prstGeom>
        </p:spPr>
      </p:pic>
    </p:spTree>
    <p:extLst>
      <p:ext uri="{BB962C8B-B14F-4D97-AF65-F5344CB8AC3E}">
        <p14:creationId xmlns:p14="http://schemas.microsoft.com/office/powerpoint/2010/main" val="409989622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Peop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089448-A4F7-B047-98F0-BC0B07F19EF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1423548"/>
            <a:ext cx="9144001" cy="5434452"/>
          </a:xfrm>
          <a:prstGeom prst="rect">
            <a:avLst/>
          </a:prstGeom>
        </p:spPr>
      </p:pic>
      <p:pic>
        <p:nvPicPr>
          <p:cNvPr id="12" name="Picture 11">
            <a:extLst>
              <a:ext uri="{FF2B5EF4-FFF2-40B4-BE49-F238E27FC236}">
                <a16:creationId xmlns:a16="http://schemas.microsoft.com/office/drawing/2014/main" id="{668F9D35-E19E-FA49-89A1-25F50AD7495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1421667"/>
            <a:ext cx="9144000" cy="5436331"/>
          </a:xfrm>
          <a:prstGeom prst="rect">
            <a:avLst/>
          </a:prstGeom>
        </p:spPr>
      </p:pic>
      <p:pic>
        <p:nvPicPr>
          <p:cNvPr id="11" name="Picture 10">
            <a:extLst>
              <a:ext uri="{FF2B5EF4-FFF2-40B4-BE49-F238E27FC236}">
                <a16:creationId xmlns:a16="http://schemas.microsoft.com/office/drawing/2014/main" id="{3A30D5CE-3621-3947-87DE-C61FE21B0460}"/>
              </a:ext>
            </a:extLst>
          </p:cNvPr>
          <p:cNvPicPr>
            <a:picLocks noChangeAspect="1"/>
          </p:cNvPicPr>
          <p:nvPr userDrawn="1"/>
        </p:nvPicPr>
        <p:blipFill>
          <a:blip r:embed="rId4" cstate="email">
            <a:alphaModFix amt="46000"/>
            <a:extLst>
              <a:ext uri="{28A0092B-C50C-407E-A947-70E740481C1C}">
                <a14:useLocalDpi xmlns:a14="http://schemas.microsoft.com/office/drawing/2010/main" val="0"/>
              </a:ext>
            </a:extLst>
          </a:blip>
          <a:stretch>
            <a:fillRect/>
          </a:stretch>
        </p:blipFill>
        <p:spPr>
          <a:xfrm>
            <a:off x="2" y="1421669"/>
            <a:ext cx="7764903" cy="5436331"/>
          </a:xfrm>
          <a:prstGeom prst="rect">
            <a:avLst/>
          </a:prstGeom>
        </p:spPr>
      </p:pic>
      <p:pic>
        <p:nvPicPr>
          <p:cNvPr id="7" name="Picture 6">
            <a:extLst>
              <a:ext uri="{FF2B5EF4-FFF2-40B4-BE49-F238E27FC236}">
                <a16:creationId xmlns:a16="http://schemas.microsoft.com/office/drawing/2014/main" id="{140AA5E8-A791-1D4E-93E6-B53B5B945467}"/>
              </a:ext>
            </a:extLst>
          </p:cNvPr>
          <p:cNvPicPr>
            <a:picLocks noChangeAspect="1"/>
          </p:cNvPicPr>
          <p:nvPr userDrawn="1"/>
        </p:nvPicPr>
        <p:blipFill rotWithShape="1">
          <a:blip r:embed="rId5" cstate="email">
            <a:extLst>
              <a:ext uri="{28A0092B-C50C-407E-A947-70E740481C1C}">
                <a14:useLocalDpi xmlns:a14="http://schemas.microsoft.com/office/drawing/2010/main" val="0"/>
              </a:ext>
            </a:extLst>
          </a:blip>
          <a:srcRect l="-457"/>
          <a:stretch/>
        </p:blipFill>
        <p:spPr>
          <a:xfrm>
            <a:off x="836583" y="1425757"/>
            <a:ext cx="5399325" cy="5440407"/>
          </a:xfrm>
          <a:prstGeom prst="rect">
            <a:avLst/>
          </a:prstGeom>
        </p:spPr>
      </p:pic>
      <p:sp>
        <p:nvSpPr>
          <p:cNvPr id="35" name="Text Placeholder 11">
            <a:extLst>
              <a:ext uri="{FF2B5EF4-FFF2-40B4-BE49-F238E27FC236}">
                <a16:creationId xmlns:a16="http://schemas.microsoft.com/office/drawing/2014/main" id="{739A12B0-E116-4228-9C86-C0812357D572}"/>
              </a:ext>
            </a:extLst>
          </p:cNvPr>
          <p:cNvSpPr>
            <a:spLocks noGrp="1"/>
          </p:cNvSpPr>
          <p:nvPr>
            <p:ph type="body" sz="quarter" idx="10" hasCustomPrompt="1"/>
          </p:nvPr>
        </p:nvSpPr>
        <p:spPr>
          <a:xfrm>
            <a:off x="411642" y="1628880"/>
            <a:ext cx="6060720" cy="528180"/>
          </a:xfrm>
        </p:spPr>
        <p:txBody>
          <a:bodyPr vert="horz" lIns="91440" tIns="45720" rIns="91440" bIns="45720" rtlCol="0" anchor="b">
            <a:normAutofit/>
          </a:bodyPr>
          <a:lstStyle>
            <a:lvl1pPr marL="0" indent="0">
              <a:buNone/>
              <a:defRPr lang="en-US" sz="2000" smtClean="0">
                <a:solidFill>
                  <a:schemeClr val="accent5">
                    <a:lumMod val="60000"/>
                    <a:lumOff val="40000"/>
                  </a:schemeClr>
                </a:solidFill>
              </a:defRPr>
            </a:lvl1pPr>
            <a:lvl2pPr>
              <a:defRPr lang="en-US" sz="2000" smtClean="0"/>
            </a:lvl2pPr>
            <a:lvl3pPr>
              <a:defRPr lang="en-US" sz="1800" smtClean="0"/>
            </a:lvl3pPr>
            <a:lvl4pPr>
              <a:defRPr lang="en-US" sz="1600" smtClean="0"/>
            </a:lvl4pPr>
            <a:lvl5pPr>
              <a:defRPr lang="en-US" sz="1600"/>
            </a:lvl5pPr>
          </a:lstStyle>
          <a:p>
            <a:pPr marL="228589" lvl="0" indent="-228589"/>
            <a:r>
              <a:rPr lang="en-US"/>
              <a:t>EDIT MASTER TEXT STYLES</a:t>
            </a:r>
          </a:p>
        </p:txBody>
      </p:sp>
      <p:sp>
        <p:nvSpPr>
          <p:cNvPr id="36" name="Title 1">
            <a:extLst>
              <a:ext uri="{FF2B5EF4-FFF2-40B4-BE49-F238E27FC236}">
                <a16:creationId xmlns:a16="http://schemas.microsoft.com/office/drawing/2014/main" id="{8DD6F4EB-AC49-4217-B339-B0971E94407A}"/>
              </a:ext>
            </a:extLst>
          </p:cNvPr>
          <p:cNvSpPr>
            <a:spLocks noGrp="1"/>
          </p:cNvSpPr>
          <p:nvPr>
            <p:ph type="ctrTitle" hasCustomPrompt="1"/>
          </p:nvPr>
        </p:nvSpPr>
        <p:spPr>
          <a:xfrm>
            <a:off x="411642" y="2168172"/>
            <a:ext cx="6060720" cy="1415087"/>
          </a:xfrm>
        </p:spPr>
        <p:txBody>
          <a:bodyPr vert="horz" lIns="91440" tIns="45720" rIns="91440" bIns="45720" rtlCol="0" anchor="ctr">
            <a:normAutofit/>
          </a:bodyPr>
          <a:lstStyle>
            <a:lvl1pPr>
              <a:defRPr lang="en-US" sz="4800" dirty="0">
                <a:solidFill>
                  <a:schemeClr val="bg1"/>
                </a:solidFill>
              </a:defRPr>
            </a:lvl1pPr>
          </a:lstStyle>
          <a:p>
            <a:pPr lvl="0" defTabSz="914354"/>
            <a:r>
              <a:rPr lang="en-US"/>
              <a:t>Click to edit master title style</a:t>
            </a:r>
          </a:p>
        </p:txBody>
      </p:sp>
      <p:sp>
        <p:nvSpPr>
          <p:cNvPr id="10" name="Subtitle 2">
            <a:extLst>
              <a:ext uri="{FF2B5EF4-FFF2-40B4-BE49-F238E27FC236}">
                <a16:creationId xmlns:a16="http://schemas.microsoft.com/office/drawing/2014/main" id="{ABD0526E-A07D-4547-BBA1-CC4C3D26FE6C}"/>
              </a:ext>
            </a:extLst>
          </p:cNvPr>
          <p:cNvSpPr>
            <a:spLocks noGrp="1"/>
          </p:cNvSpPr>
          <p:nvPr>
            <p:ph type="subTitle" idx="1" hasCustomPrompt="1"/>
          </p:nvPr>
        </p:nvSpPr>
        <p:spPr>
          <a:xfrm>
            <a:off x="411642" y="3608753"/>
            <a:ext cx="6060720" cy="827881"/>
          </a:xfrm>
        </p:spPr>
        <p:txBody>
          <a:bodyPr>
            <a:normAutofit/>
          </a:bodyPr>
          <a:lstStyle>
            <a:lvl1pPr marL="0" indent="0" algn="l">
              <a:buNone/>
              <a:defRPr sz="1600">
                <a:solidFill>
                  <a:schemeClr val="accent5">
                    <a:lumMod val="60000"/>
                    <a:lumOff val="4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3" name="Picture 12">
            <a:extLst>
              <a:ext uri="{FF2B5EF4-FFF2-40B4-BE49-F238E27FC236}">
                <a16:creationId xmlns:a16="http://schemas.microsoft.com/office/drawing/2014/main" id="{28A535EE-C33D-4EFD-B8AD-E00FB4DD1DA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36111" y="380524"/>
            <a:ext cx="2213621" cy="401370"/>
          </a:xfrm>
          <a:prstGeom prst="rect">
            <a:avLst/>
          </a:prstGeom>
        </p:spPr>
      </p:pic>
    </p:spTree>
    <p:extLst>
      <p:ext uri="{BB962C8B-B14F-4D97-AF65-F5344CB8AC3E}">
        <p14:creationId xmlns:p14="http://schemas.microsoft.com/office/powerpoint/2010/main" val="4112226034"/>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Mountain Gree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089448-A4F7-B047-98F0-BC0B07F19EF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1423547"/>
            <a:ext cx="9144000" cy="5434453"/>
          </a:xfrm>
          <a:prstGeom prst="rect">
            <a:avLst/>
          </a:prstGeom>
        </p:spPr>
      </p:pic>
      <p:pic>
        <p:nvPicPr>
          <p:cNvPr id="12" name="Picture 11">
            <a:extLst>
              <a:ext uri="{FF2B5EF4-FFF2-40B4-BE49-F238E27FC236}">
                <a16:creationId xmlns:a16="http://schemas.microsoft.com/office/drawing/2014/main" id="{5E06513E-7853-1F47-B886-78D4CF209DD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1421667"/>
            <a:ext cx="9144000" cy="5436331"/>
          </a:xfrm>
          <a:prstGeom prst="rect">
            <a:avLst/>
          </a:prstGeom>
        </p:spPr>
      </p:pic>
      <p:pic>
        <p:nvPicPr>
          <p:cNvPr id="11" name="Picture 10">
            <a:extLst>
              <a:ext uri="{FF2B5EF4-FFF2-40B4-BE49-F238E27FC236}">
                <a16:creationId xmlns:a16="http://schemas.microsoft.com/office/drawing/2014/main" id="{0E8ACCD4-B9DB-4E44-A039-9B04296953B6}"/>
              </a:ext>
            </a:extLst>
          </p:cNvPr>
          <p:cNvPicPr>
            <a:picLocks noChangeAspect="1"/>
          </p:cNvPicPr>
          <p:nvPr userDrawn="1"/>
        </p:nvPicPr>
        <p:blipFill>
          <a:blip r:embed="rId4" cstate="email">
            <a:alphaModFix amt="69000"/>
            <a:extLst>
              <a:ext uri="{28A0092B-C50C-407E-A947-70E740481C1C}">
                <a14:useLocalDpi xmlns:a14="http://schemas.microsoft.com/office/drawing/2010/main" val="0"/>
              </a:ext>
            </a:extLst>
          </a:blip>
          <a:stretch>
            <a:fillRect/>
          </a:stretch>
        </p:blipFill>
        <p:spPr>
          <a:xfrm>
            <a:off x="2" y="1421669"/>
            <a:ext cx="8386995" cy="5436331"/>
          </a:xfrm>
          <a:prstGeom prst="rect">
            <a:avLst/>
          </a:prstGeom>
        </p:spPr>
      </p:pic>
      <p:pic>
        <p:nvPicPr>
          <p:cNvPr id="7" name="Picture 6">
            <a:extLst>
              <a:ext uri="{FF2B5EF4-FFF2-40B4-BE49-F238E27FC236}">
                <a16:creationId xmlns:a16="http://schemas.microsoft.com/office/drawing/2014/main" id="{140AA5E8-A791-1D4E-93E6-B53B5B945467}"/>
              </a:ext>
            </a:extLst>
          </p:cNvPr>
          <p:cNvPicPr>
            <a:picLocks noChangeAspect="1"/>
          </p:cNvPicPr>
          <p:nvPr userDrawn="1"/>
        </p:nvPicPr>
        <p:blipFill rotWithShape="1">
          <a:blip r:embed="rId5" cstate="email">
            <a:extLst>
              <a:ext uri="{28A0092B-C50C-407E-A947-70E740481C1C}">
                <a14:useLocalDpi xmlns:a14="http://schemas.microsoft.com/office/drawing/2010/main" val="0"/>
              </a:ext>
            </a:extLst>
          </a:blip>
          <a:srcRect/>
          <a:stretch/>
        </p:blipFill>
        <p:spPr>
          <a:xfrm>
            <a:off x="0" y="1423548"/>
            <a:ext cx="6828020" cy="5434452"/>
          </a:xfrm>
          <a:prstGeom prst="rect">
            <a:avLst/>
          </a:prstGeom>
        </p:spPr>
      </p:pic>
      <p:sp>
        <p:nvSpPr>
          <p:cNvPr id="35" name="Text Placeholder 11">
            <a:extLst>
              <a:ext uri="{FF2B5EF4-FFF2-40B4-BE49-F238E27FC236}">
                <a16:creationId xmlns:a16="http://schemas.microsoft.com/office/drawing/2014/main" id="{739A12B0-E116-4228-9C86-C0812357D572}"/>
              </a:ext>
            </a:extLst>
          </p:cNvPr>
          <p:cNvSpPr>
            <a:spLocks noGrp="1"/>
          </p:cNvSpPr>
          <p:nvPr>
            <p:ph type="body" sz="quarter" idx="10" hasCustomPrompt="1"/>
          </p:nvPr>
        </p:nvSpPr>
        <p:spPr>
          <a:xfrm>
            <a:off x="411642" y="1628880"/>
            <a:ext cx="6060720" cy="528180"/>
          </a:xfrm>
        </p:spPr>
        <p:txBody>
          <a:bodyPr vert="horz" lIns="91440" tIns="45720" rIns="91440" bIns="45720" rtlCol="0" anchor="b">
            <a:normAutofit/>
          </a:bodyPr>
          <a:lstStyle>
            <a:lvl1pPr marL="0" indent="0">
              <a:buNone/>
              <a:defRPr lang="en-US" sz="2000" smtClean="0">
                <a:solidFill>
                  <a:schemeClr val="accent5">
                    <a:lumMod val="60000"/>
                    <a:lumOff val="40000"/>
                  </a:schemeClr>
                </a:solidFill>
              </a:defRPr>
            </a:lvl1pPr>
            <a:lvl2pPr>
              <a:defRPr lang="en-US" sz="2000" smtClean="0"/>
            </a:lvl2pPr>
            <a:lvl3pPr>
              <a:defRPr lang="en-US" sz="1800" smtClean="0"/>
            </a:lvl3pPr>
            <a:lvl4pPr>
              <a:defRPr lang="en-US" sz="1600" smtClean="0"/>
            </a:lvl4pPr>
            <a:lvl5pPr>
              <a:defRPr lang="en-US" sz="1600"/>
            </a:lvl5pPr>
          </a:lstStyle>
          <a:p>
            <a:pPr marL="228589" lvl="0" indent="-228589"/>
            <a:r>
              <a:rPr lang="en-US"/>
              <a:t>EDIT MASTER TEXT STYLES</a:t>
            </a:r>
          </a:p>
        </p:txBody>
      </p:sp>
      <p:sp>
        <p:nvSpPr>
          <p:cNvPr id="36" name="Title 1">
            <a:extLst>
              <a:ext uri="{FF2B5EF4-FFF2-40B4-BE49-F238E27FC236}">
                <a16:creationId xmlns:a16="http://schemas.microsoft.com/office/drawing/2014/main" id="{8DD6F4EB-AC49-4217-B339-B0971E94407A}"/>
              </a:ext>
            </a:extLst>
          </p:cNvPr>
          <p:cNvSpPr>
            <a:spLocks noGrp="1"/>
          </p:cNvSpPr>
          <p:nvPr>
            <p:ph type="ctrTitle" hasCustomPrompt="1"/>
          </p:nvPr>
        </p:nvSpPr>
        <p:spPr>
          <a:xfrm>
            <a:off x="411642" y="2168172"/>
            <a:ext cx="6060720" cy="1415087"/>
          </a:xfrm>
        </p:spPr>
        <p:txBody>
          <a:bodyPr vert="horz" lIns="91440" tIns="45720" rIns="91440" bIns="45720" rtlCol="0" anchor="ctr">
            <a:normAutofit/>
          </a:bodyPr>
          <a:lstStyle>
            <a:lvl1pPr>
              <a:defRPr lang="en-US" sz="4800" dirty="0">
                <a:solidFill>
                  <a:schemeClr val="bg1"/>
                </a:solidFill>
              </a:defRPr>
            </a:lvl1pPr>
          </a:lstStyle>
          <a:p>
            <a:pPr lvl="0" defTabSz="914354"/>
            <a:r>
              <a:rPr lang="en-US"/>
              <a:t>Click to edit master title style</a:t>
            </a:r>
          </a:p>
        </p:txBody>
      </p:sp>
      <p:sp>
        <p:nvSpPr>
          <p:cNvPr id="10" name="Subtitle 2">
            <a:extLst>
              <a:ext uri="{FF2B5EF4-FFF2-40B4-BE49-F238E27FC236}">
                <a16:creationId xmlns:a16="http://schemas.microsoft.com/office/drawing/2014/main" id="{ABD0526E-A07D-4547-BBA1-CC4C3D26FE6C}"/>
              </a:ext>
            </a:extLst>
          </p:cNvPr>
          <p:cNvSpPr>
            <a:spLocks noGrp="1"/>
          </p:cNvSpPr>
          <p:nvPr>
            <p:ph type="subTitle" idx="1" hasCustomPrompt="1"/>
          </p:nvPr>
        </p:nvSpPr>
        <p:spPr>
          <a:xfrm>
            <a:off x="411642" y="3608753"/>
            <a:ext cx="6060720" cy="827881"/>
          </a:xfrm>
        </p:spPr>
        <p:txBody>
          <a:bodyPr>
            <a:normAutofit/>
          </a:bodyPr>
          <a:lstStyle>
            <a:lvl1pPr marL="0" indent="0" algn="l">
              <a:buNone/>
              <a:defRPr sz="1600">
                <a:solidFill>
                  <a:schemeClr val="accent5">
                    <a:lumMod val="60000"/>
                    <a:lumOff val="4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3" name="Picture 12">
            <a:extLst>
              <a:ext uri="{FF2B5EF4-FFF2-40B4-BE49-F238E27FC236}">
                <a16:creationId xmlns:a16="http://schemas.microsoft.com/office/drawing/2014/main" id="{368A24E7-6AE6-4CF4-9ADE-BE0805631A8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36111" y="380524"/>
            <a:ext cx="2213621" cy="401370"/>
          </a:xfrm>
          <a:prstGeom prst="rect">
            <a:avLst/>
          </a:prstGeom>
        </p:spPr>
      </p:pic>
    </p:spTree>
    <p:extLst>
      <p:ext uri="{BB962C8B-B14F-4D97-AF65-F5344CB8AC3E}">
        <p14:creationId xmlns:p14="http://schemas.microsoft.com/office/powerpoint/2010/main" val="117782430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_Tre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4E22FB-F52A-8D4C-A03B-9907A7BAEE7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9144000" cy="6278252"/>
          </a:xfrm>
          <a:prstGeom prst="rect">
            <a:avLst/>
          </a:prstGeom>
        </p:spPr>
      </p:pic>
      <p:pic>
        <p:nvPicPr>
          <p:cNvPr id="9" name="Picture 8">
            <a:extLst>
              <a:ext uri="{FF2B5EF4-FFF2-40B4-BE49-F238E27FC236}">
                <a16:creationId xmlns:a16="http://schemas.microsoft.com/office/drawing/2014/main" id="{919A18B6-278E-624A-8578-48717F9362A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1"/>
            <a:ext cx="9144000" cy="6278251"/>
          </a:xfrm>
          <a:prstGeom prst="rect">
            <a:avLst/>
          </a:prstGeom>
        </p:spPr>
      </p:pic>
      <p:pic>
        <p:nvPicPr>
          <p:cNvPr id="12" name="Picture 11">
            <a:extLst>
              <a:ext uri="{FF2B5EF4-FFF2-40B4-BE49-F238E27FC236}">
                <a16:creationId xmlns:a16="http://schemas.microsoft.com/office/drawing/2014/main" id="{7B1A989E-03D5-9C42-BB06-D2A0CBC5AE12}"/>
              </a:ext>
            </a:extLst>
          </p:cNvPr>
          <p:cNvPicPr>
            <a:picLocks noChangeAspect="1"/>
          </p:cNvPicPr>
          <p:nvPr userDrawn="1"/>
        </p:nvPicPr>
        <p:blipFill>
          <a:blip r:embed="rId4" cstate="email">
            <a:alphaModFix amt="69000"/>
            <a:extLst>
              <a:ext uri="{28A0092B-C50C-407E-A947-70E740481C1C}">
                <a14:useLocalDpi xmlns:a14="http://schemas.microsoft.com/office/drawing/2010/main" val="0"/>
              </a:ext>
            </a:extLst>
          </a:blip>
          <a:stretch>
            <a:fillRect/>
          </a:stretch>
        </p:blipFill>
        <p:spPr>
          <a:xfrm>
            <a:off x="2" y="-1"/>
            <a:ext cx="8386995" cy="6278253"/>
          </a:xfrm>
          <a:prstGeom prst="rect">
            <a:avLst/>
          </a:prstGeom>
        </p:spPr>
      </p:pic>
      <p:pic>
        <p:nvPicPr>
          <p:cNvPr id="11" name="Picture 10">
            <a:extLst>
              <a:ext uri="{FF2B5EF4-FFF2-40B4-BE49-F238E27FC236}">
                <a16:creationId xmlns:a16="http://schemas.microsoft.com/office/drawing/2014/main" id="{9553CA9F-BFDD-8F44-8DCB-2D4E7BA25D48}"/>
              </a:ext>
            </a:extLst>
          </p:cNvPr>
          <p:cNvPicPr>
            <a:picLocks noChangeAspect="1"/>
          </p:cNvPicPr>
          <p:nvPr userDrawn="1"/>
        </p:nvPicPr>
        <p:blipFill rotWithShape="1">
          <a:blip r:embed="rId5" cstate="email">
            <a:extLst>
              <a:ext uri="{28A0092B-C50C-407E-A947-70E740481C1C}">
                <a14:useLocalDpi xmlns:a14="http://schemas.microsoft.com/office/drawing/2010/main" val="0"/>
              </a:ext>
            </a:extLst>
          </a:blip>
          <a:srcRect/>
          <a:stretch/>
        </p:blipFill>
        <p:spPr>
          <a:xfrm>
            <a:off x="517090" y="0"/>
            <a:ext cx="10563776" cy="6278252"/>
          </a:xfrm>
          <a:prstGeom prst="rect">
            <a:avLst/>
          </a:prstGeom>
        </p:spPr>
      </p:pic>
      <p:sp>
        <p:nvSpPr>
          <p:cNvPr id="10" name="Title 1">
            <a:extLst>
              <a:ext uri="{FF2B5EF4-FFF2-40B4-BE49-F238E27FC236}">
                <a16:creationId xmlns:a16="http://schemas.microsoft.com/office/drawing/2014/main" id="{0B73BF25-DC2A-4B7A-AFF7-1B659DC46919}"/>
              </a:ext>
            </a:extLst>
          </p:cNvPr>
          <p:cNvSpPr>
            <a:spLocks noGrp="1"/>
          </p:cNvSpPr>
          <p:nvPr>
            <p:ph type="title" hasCustomPrompt="1"/>
          </p:nvPr>
        </p:nvSpPr>
        <p:spPr>
          <a:xfrm>
            <a:off x="649223" y="3182112"/>
            <a:ext cx="8192627" cy="2424113"/>
          </a:xfrm>
        </p:spPr>
        <p:txBody>
          <a:bodyPr vert="horz" lIns="45720" tIns="0" rIns="91440" bIns="0" rtlCol="0" anchor="b">
            <a:noAutofit/>
          </a:bodyPr>
          <a:lstStyle>
            <a:lvl1pPr>
              <a:defRPr lang="en-US" sz="4000" dirty="0">
                <a:solidFill>
                  <a:schemeClr val="bg1"/>
                </a:solidFill>
              </a:defRPr>
            </a:lvl1pPr>
          </a:lstStyle>
          <a:p>
            <a:pPr lvl="0" defTabSz="914354"/>
            <a:r>
              <a:rPr lang="en-US"/>
              <a:t>Click to edit master title style</a:t>
            </a:r>
          </a:p>
        </p:txBody>
      </p:sp>
      <p:sp>
        <p:nvSpPr>
          <p:cNvPr id="13" name="Text Placeholder 2">
            <a:extLst>
              <a:ext uri="{FF2B5EF4-FFF2-40B4-BE49-F238E27FC236}">
                <a16:creationId xmlns:a16="http://schemas.microsoft.com/office/drawing/2014/main" id="{5CA89872-2179-47C5-BACF-3D7978002D87}"/>
              </a:ext>
            </a:extLst>
          </p:cNvPr>
          <p:cNvSpPr>
            <a:spLocks noGrp="1"/>
          </p:cNvSpPr>
          <p:nvPr>
            <p:ph type="body" idx="13" hasCustomPrompt="1"/>
          </p:nvPr>
        </p:nvSpPr>
        <p:spPr>
          <a:xfrm>
            <a:off x="649223" y="5617267"/>
            <a:ext cx="8192627" cy="428057"/>
          </a:xfrm>
        </p:spPr>
        <p:txBody>
          <a:bodyPr anchor="t">
            <a:normAutofit/>
          </a:bodyPr>
          <a:lstStyle>
            <a:lvl1pPr marL="0" indent="0">
              <a:buNone/>
              <a:defRPr sz="2000" b="0">
                <a:solidFill>
                  <a:schemeClr val="bg2"/>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pic>
        <p:nvPicPr>
          <p:cNvPr id="14" name="Picture 13">
            <a:extLst>
              <a:ext uri="{FF2B5EF4-FFF2-40B4-BE49-F238E27FC236}">
                <a16:creationId xmlns:a16="http://schemas.microsoft.com/office/drawing/2014/main" id="{52592825-39E9-4164-B943-2D79B374EBFF}"/>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2964966507"/>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_Bullsey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4E22FB-F52A-8D4C-A03B-9907A7BAEE7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2"/>
            <a:ext cx="9144000" cy="6278253"/>
          </a:xfrm>
          <a:prstGeom prst="rect">
            <a:avLst/>
          </a:prstGeom>
        </p:spPr>
      </p:pic>
      <p:pic>
        <p:nvPicPr>
          <p:cNvPr id="9" name="Picture 8">
            <a:extLst>
              <a:ext uri="{FF2B5EF4-FFF2-40B4-BE49-F238E27FC236}">
                <a16:creationId xmlns:a16="http://schemas.microsoft.com/office/drawing/2014/main" id="{919A18B6-278E-624A-8578-48717F9362A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1"/>
            <a:ext cx="9144000" cy="6278251"/>
          </a:xfrm>
          <a:prstGeom prst="rect">
            <a:avLst/>
          </a:prstGeom>
        </p:spPr>
      </p:pic>
      <p:pic>
        <p:nvPicPr>
          <p:cNvPr id="12" name="Picture 11">
            <a:extLst>
              <a:ext uri="{FF2B5EF4-FFF2-40B4-BE49-F238E27FC236}">
                <a16:creationId xmlns:a16="http://schemas.microsoft.com/office/drawing/2014/main" id="{7B1A989E-03D5-9C42-BB06-D2A0CBC5AE12}"/>
              </a:ext>
            </a:extLst>
          </p:cNvPr>
          <p:cNvPicPr>
            <a:picLocks noChangeAspect="1"/>
          </p:cNvPicPr>
          <p:nvPr userDrawn="1"/>
        </p:nvPicPr>
        <p:blipFill>
          <a:blip r:embed="rId4" cstate="email">
            <a:alphaModFix amt="69000"/>
            <a:extLst>
              <a:ext uri="{28A0092B-C50C-407E-A947-70E740481C1C}">
                <a14:useLocalDpi xmlns:a14="http://schemas.microsoft.com/office/drawing/2010/main" val="0"/>
              </a:ext>
            </a:extLst>
          </a:blip>
          <a:stretch>
            <a:fillRect/>
          </a:stretch>
        </p:blipFill>
        <p:spPr>
          <a:xfrm>
            <a:off x="2" y="-1"/>
            <a:ext cx="8386995" cy="6278253"/>
          </a:xfrm>
          <a:prstGeom prst="rect">
            <a:avLst/>
          </a:prstGeom>
        </p:spPr>
      </p:pic>
      <p:pic>
        <p:nvPicPr>
          <p:cNvPr id="11" name="Picture 10">
            <a:extLst>
              <a:ext uri="{FF2B5EF4-FFF2-40B4-BE49-F238E27FC236}">
                <a16:creationId xmlns:a16="http://schemas.microsoft.com/office/drawing/2014/main" id="{9553CA9F-BFDD-8F44-8DCB-2D4E7BA25D48}"/>
              </a:ext>
            </a:extLst>
          </p:cNvPr>
          <p:cNvPicPr>
            <a:picLocks noChangeAspect="1"/>
          </p:cNvPicPr>
          <p:nvPr userDrawn="1"/>
        </p:nvPicPr>
        <p:blipFill rotWithShape="1">
          <a:blip r:embed="rId5" cstate="email">
            <a:extLst>
              <a:ext uri="{28A0092B-C50C-407E-A947-70E740481C1C}">
                <a14:useLocalDpi xmlns:a14="http://schemas.microsoft.com/office/drawing/2010/main" val="0"/>
              </a:ext>
            </a:extLst>
          </a:blip>
          <a:srcRect/>
          <a:stretch/>
        </p:blipFill>
        <p:spPr>
          <a:xfrm>
            <a:off x="0" y="0"/>
            <a:ext cx="9144000" cy="6278251"/>
          </a:xfrm>
          <a:prstGeom prst="rect">
            <a:avLst/>
          </a:prstGeom>
        </p:spPr>
      </p:pic>
      <p:sp>
        <p:nvSpPr>
          <p:cNvPr id="10" name="Title 1">
            <a:extLst>
              <a:ext uri="{FF2B5EF4-FFF2-40B4-BE49-F238E27FC236}">
                <a16:creationId xmlns:a16="http://schemas.microsoft.com/office/drawing/2014/main" id="{0B73BF25-DC2A-4B7A-AFF7-1B659DC46919}"/>
              </a:ext>
            </a:extLst>
          </p:cNvPr>
          <p:cNvSpPr>
            <a:spLocks noGrp="1"/>
          </p:cNvSpPr>
          <p:nvPr>
            <p:ph type="title" hasCustomPrompt="1"/>
          </p:nvPr>
        </p:nvSpPr>
        <p:spPr>
          <a:xfrm>
            <a:off x="649223" y="3182112"/>
            <a:ext cx="8192627" cy="2424113"/>
          </a:xfrm>
        </p:spPr>
        <p:txBody>
          <a:bodyPr vert="horz" lIns="45720" tIns="0" rIns="91440" bIns="0" rtlCol="0" anchor="b">
            <a:noAutofit/>
          </a:bodyPr>
          <a:lstStyle>
            <a:lvl1pPr>
              <a:defRPr lang="en-US" sz="4000" dirty="0">
                <a:solidFill>
                  <a:schemeClr val="bg1"/>
                </a:solidFill>
              </a:defRPr>
            </a:lvl1pPr>
          </a:lstStyle>
          <a:p>
            <a:pPr lvl="0" defTabSz="914354"/>
            <a:r>
              <a:rPr lang="en-US"/>
              <a:t>Click to edit master title style</a:t>
            </a:r>
          </a:p>
        </p:txBody>
      </p:sp>
      <p:sp>
        <p:nvSpPr>
          <p:cNvPr id="13" name="Text Placeholder 2">
            <a:extLst>
              <a:ext uri="{FF2B5EF4-FFF2-40B4-BE49-F238E27FC236}">
                <a16:creationId xmlns:a16="http://schemas.microsoft.com/office/drawing/2014/main" id="{5CA89872-2179-47C5-BACF-3D7978002D87}"/>
              </a:ext>
            </a:extLst>
          </p:cNvPr>
          <p:cNvSpPr>
            <a:spLocks noGrp="1"/>
          </p:cNvSpPr>
          <p:nvPr>
            <p:ph type="body" idx="13" hasCustomPrompt="1"/>
          </p:nvPr>
        </p:nvSpPr>
        <p:spPr>
          <a:xfrm>
            <a:off x="649223" y="5617267"/>
            <a:ext cx="8192627" cy="428057"/>
          </a:xfrm>
        </p:spPr>
        <p:txBody>
          <a:bodyPr anchor="t">
            <a:normAutofit/>
          </a:bodyPr>
          <a:lstStyle>
            <a:lvl1pPr marL="0" indent="0">
              <a:buNone/>
              <a:defRPr sz="2000" b="0">
                <a:solidFill>
                  <a:schemeClr val="bg2"/>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pic>
        <p:nvPicPr>
          <p:cNvPr id="14" name="Picture 13">
            <a:extLst>
              <a:ext uri="{FF2B5EF4-FFF2-40B4-BE49-F238E27FC236}">
                <a16:creationId xmlns:a16="http://schemas.microsoft.com/office/drawing/2014/main" id="{BCF5E02B-BC06-4785-99C5-29DE50552E86}"/>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778969558"/>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_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148CE5-A8C2-4536-BD73-F20E30260766}"/>
              </a:ext>
            </a:extLst>
          </p:cNvPr>
          <p:cNvSpPr/>
          <p:nvPr userDrawn="1"/>
        </p:nvSpPr>
        <p:spPr>
          <a:xfrm>
            <a:off x="0" y="1428752"/>
            <a:ext cx="9143999" cy="4042926"/>
          </a:xfrm>
          <a:prstGeom prst="rect">
            <a:avLst/>
          </a:prstGeom>
          <a:solidFill>
            <a:srgbClr val="14142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0" algn="l">
              <a:lnSpc>
                <a:spcPct val="150000"/>
              </a:lnSpc>
            </a:pPr>
            <a:endParaRPr lang="en-US" sz="2800"/>
          </a:p>
        </p:txBody>
      </p:sp>
      <p:sp>
        <p:nvSpPr>
          <p:cNvPr id="15" name="Rectangle 14">
            <a:extLst>
              <a:ext uri="{FF2B5EF4-FFF2-40B4-BE49-F238E27FC236}">
                <a16:creationId xmlns:a16="http://schemas.microsoft.com/office/drawing/2014/main" id="{7960A06C-E3F4-450B-AE5F-861491E7D9D5}"/>
              </a:ext>
            </a:extLst>
          </p:cNvPr>
          <p:cNvSpPr/>
          <p:nvPr userDrawn="1"/>
        </p:nvSpPr>
        <p:spPr>
          <a:xfrm>
            <a:off x="4597516" y="0"/>
            <a:ext cx="4546484" cy="6858000"/>
          </a:xfrm>
          <a:prstGeom prst="rect">
            <a:avLst/>
          </a:prstGeom>
          <a:blipFill dpi="0" rotWithShape="1">
            <a:blip r:embed="rId2" cstate="email">
              <a:alphaModFix amt="30000"/>
              <a:extLst>
                <a:ext uri="{28A0092B-C50C-407E-A947-70E740481C1C}">
                  <a14:useLocalDpi xmlns:a14="http://schemas.microsoft.com/office/drawing/2010/main" val="0"/>
                </a:ext>
              </a:extLst>
            </a:blip>
            <a:srcRect/>
            <a:stretch>
              <a:fillRect l="1181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5">
            <a:extLst>
              <a:ext uri="{FF2B5EF4-FFF2-40B4-BE49-F238E27FC236}">
                <a16:creationId xmlns:a16="http://schemas.microsoft.com/office/drawing/2014/main" id="{77E9C7F6-7956-4DCE-ABBE-012B741BB288}"/>
              </a:ext>
            </a:extLst>
          </p:cNvPr>
          <p:cNvSpPr>
            <a:spLocks noGrp="1"/>
          </p:cNvSpPr>
          <p:nvPr>
            <p:ph type="sldNum" sz="quarter" idx="12"/>
          </p:nvPr>
        </p:nvSpPr>
        <p:spPr>
          <a:xfrm>
            <a:off x="206829" y="6486987"/>
            <a:ext cx="2743200" cy="365125"/>
          </a:xfrm>
        </p:spPr>
        <p:txBody>
          <a:bodyPr vert="horz" lIns="91440" tIns="45720" rIns="91440" bIns="45720" rtlCol="0" anchor="ctr"/>
          <a:lstStyle>
            <a:lvl1pPr>
              <a:defRPr lang="en-US" sz="1000" baseline="0" smtClean="0">
                <a:solidFill>
                  <a:schemeClr val="accent1"/>
                </a:solidFill>
              </a:defRPr>
            </a:lvl1pPr>
          </a:lstStyle>
          <a:p>
            <a:pPr algn="l" defTabSz="914400"/>
            <a:fld id="{38EA6B26-9CA0-4144-9BE8-9A34F496FA80}" type="slidenum">
              <a:rPr lang="en-US" smtClean="0"/>
              <a:pPr algn="l" defTabSz="914400"/>
              <a:t>‹#›</a:t>
            </a:fld>
            <a:endParaRPr lang="en-US"/>
          </a:p>
        </p:txBody>
      </p:sp>
      <p:sp>
        <p:nvSpPr>
          <p:cNvPr id="16" name="Title 1">
            <a:extLst>
              <a:ext uri="{FF2B5EF4-FFF2-40B4-BE49-F238E27FC236}">
                <a16:creationId xmlns:a16="http://schemas.microsoft.com/office/drawing/2014/main" id="{8405EDEF-DD56-4B75-AFC9-11BC1F8D4F0D}"/>
              </a:ext>
            </a:extLst>
          </p:cNvPr>
          <p:cNvSpPr>
            <a:spLocks noGrp="1"/>
          </p:cNvSpPr>
          <p:nvPr>
            <p:ph type="title" hasCustomPrompt="1"/>
          </p:nvPr>
        </p:nvSpPr>
        <p:spPr>
          <a:xfrm>
            <a:off x="206835" y="245099"/>
            <a:ext cx="8635016" cy="725118"/>
          </a:xfrm>
        </p:spPr>
        <p:txBody>
          <a:bodyPr vert="horz" lIns="45720" tIns="0" rIns="91440" bIns="0" rtlCol="0" anchor="b">
            <a:noAutofit/>
          </a:bodyPr>
          <a:lstStyle>
            <a:lvl1pPr>
              <a:defRPr lang="en-US" sz="4000" dirty="0">
                <a:solidFill>
                  <a:schemeClr val="accent5"/>
                </a:solidFill>
              </a:defRPr>
            </a:lvl1pPr>
          </a:lstStyle>
          <a:p>
            <a:pPr lvl="0" defTabSz="914354"/>
            <a:r>
              <a:rPr lang="en-US"/>
              <a:t>Click to edit text</a:t>
            </a:r>
          </a:p>
        </p:txBody>
      </p:sp>
      <p:sp>
        <p:nvSpPr>
          <p:cNvPr id="17" name="Text Placeholder 16">
            <a:extLst>
              <a:ext uri="{FF2B5EF4-FFF2-40B4-BE49-F238E27FC236}">
                <a16:creationId xmlns:a16="http://schemas.microsoft.com/office/drawing/2014/main" id="{EE843E78-2F4F-4BE4-9114-1DC5BD093E94}"/>
              </a:ext>
            </a:extLst>
          </p:cNvPr>
          <p:cNvSpPr>
            <a:spLocks noGrp="1"/>
          </p:cNvSpPr>
          <p:nvPr>
            <p:ph type="body" sz="quarter" idx="13" hasCustomPrompt="1"/>
          </p:nvPr>
        </p:nvSpPr>
        <p:spPr>
          <a:xfrm>
            <a:off x="0" y="1443868"/>
            <a:ext cx="9144000" cy="4033838"/>
          </a:xfrm>
        </p:spPr>
        <p:txBody>
          <a:bodyPr anchor="ctr"/>
          <a:lstStyle>
            <a:lvl1pPr marL="228600" indent="0">
              <a:lnSpc>
                <a:spcPct val="100000"/>
              </a:lnSpc>
              <a:buFontTx/>
              <a:buNone/>
              <a:defRPr>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text</a:t>
            </a:r>
          </a:p>
          <a:p>
            <a:pPr lvl="0"/>
            <a:r>
              <a:rPr lang="en-US"/>
              <a:t>Click to edit text</a:t>
            </a:r>
          </a:p>
          <a:p>
            <a:pPr lvl="0"/>
            <a:r>
              <a:rPr lang="en-US"/>
              <a:t>Click to edit text</a:t>
            </a:r>
          </a:p>
        </p:txBody>
      </p:sp>
      <p:pic>
        <p:nvPicPr>
          <p:cNvPr id="8" name="Picture 7">
            <a:extLst>
              <a:ext uri="{FF2B5EF4-FFF2-40B4-BE49-F238E27FC236}">
                <a16:creationId xmlns:a16="http://schemas.microsoft.com/office/drawing/2014/main" id="{6545F370-60D1-4BA7-9894-A2CB8849D10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68279465"/>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_Ligh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801ECD4-DC66-4157-B233-7AF39D28C180}"/>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0"/>
            <a:ext cx="9143999" cy="6859673"/>
          </a:xfrm>
          <a:prstGeom prst="rect">
            <a:avLst/>
          </a:prstGeom>
        </p:spPr>
      </p:pic>
      <p:sp>
        <p:nvSpPr>
          <p:cNvPr id="6" name="Rectangle 5">
            <a:extLst>
              <a:ext uri="{FF2B5EF4-FFF2-40B4-BE49-F238E27FC236}">
                <a16:creationId xmlns:a16="http://schemas.microsoft.com/office/drawing/2014/main" id="{34E3FA55-774F-4C78-8C06-9FF736164303}"/>
              </a:ext>
            </a:extLst>
          </p:cNvPr>
          <p:cNvSpPr/>
          <p:nvPr userDrawn="1"/>
        </p:nvSpPr>
        <p:spPr>
          <a:xfrm>
            <a:off x="0" y="2294164"/>
            <a:ext cx="9144000" cy="2171700"/>
          </a:xfrm>
          <a:prstGeom prst="rect">
            <a:avLst/>
          </a:prstGeom>
          <a:solidFill>
            <a:srgbClr val="B2CBE4">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69B2E9ED-D175-484F-9AA8-B901437F728A}"/>
              </a:ext>
            </a:extLst>
          </p:cNvPr>
          <p:cNvSpPr>
            <a:spLocks noGrp="1"/>
          </p:cNvSpPr>
          <p:nvPr>
            <p:ph type="title" hasCustomPrompt="1"/>
          </p:nvPr>
        </p:nvSpPr>
        <p:spPr>
          <a:xfrm>
            <a:off x="4098481" y="1361475"/>
            <a:ext cx="4778250" cy="2424113"/>
          </a:xfrm>
        </p:spPr>
        <p:txBody>
          <a:bodyPr vert="horz" lIns="45720" tIns="0" rIns="91440" bIns="0" rtlCol="0" anchor="b">
            <a:noAutofit/>
          </a:bodyPr>
          <a:lstStyle>
            <a:lvl1pPr>
              <a:defRPr lang="en-US" sz="4000" dirty="0">
                <a:solidFill>
                  <a:schemeClr val="tx1"/>
                </a:solidFill>
              </a:defRPr>
            </a:lvl1pPr>
          </a:lstStyle>
          <a:p>
            <a:pPr lvl="0" defTabSz="914354"/>
            <a:r>
              <a:rPr lang="en-US"/>
              <a:t>Click to edit master title style</a:t>
            </a:r>
          </a:p>
        </p:txBody>
      </p:sp>
      <p:sp>
        <p:nvSpPr>
          <p:cNvPr id="11" name="Text Placeholder 2">
            <a:extLst>
              <a:ext uri="{FF2B5EF4-FFF2-40B4-BE49-F238E27FC236}">
                <a16:creationId xmlns:a16="http://schemas.microsoft.com/office/drawing/2014/main" id="{CEC3C06C-B8B3-41A0-8F62-FF169EE0450E}"/>
              </a:ext>
            </a:extLst>
          </p:cNvPr>
          <p:cNvSpPr>
            <a:spLocks noGrp="1"/>
          </p:cNvSpPr>
          <p:nvPr>
            <p:ph type="body" idx="13" hasCustomPrompt="1"/>
          </p:nvPr>
        </p:nvSpPr>
        <p:spPr>
          <a:xfrm>
            <a:off x="4098481" y="3796630"/>
            <a:ext cx="4778250" cy="428057"/>
          </a:xfrm>
        </p:spPr>
        <p:txBody>
          <a:bodyPr anchor="t">
            <a:normAutofit/>
          </a:bodyPr>
          <a:lstStyle>
            <a:lvl1pPr marL="0" indent="0">
              <a:buNone/>
              <a:defRPr sz="2000" b="0">
                <a:solidFill>
                  <a:schemeClr val="tx1"/>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pic>
        <p:nvPicPr>
          <p:cNvPr id="7" name="Picture 6">
            <a:extLst>
              <a:ext uri="{FF2B5EF4-FFF2-40B4-BE49-F238E27FC236}">
                <a16:creationId xmlns:a16="http://schemas.microsoft.com/office/drawing/2014/main" id="{11EABDB5-7BB0-4CDC-B1E3-9805B6348EA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3324190613"/>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Blank_Ligh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73BF25-DC2A-4B7A-AFF7-1B659DC46919}"/>
              </a:ext>
            </a:extLst>
          </p:cNvPr>
          <p:cNvSpPr>
            <a:spLocks noGrp="1"/>
          </p:cNvSpPr>
          <p:nvPr>
            <p:ph type="title" hasCustomPrompt="1"/>
          </p:nvPr>
        </p:nvSpPr>
        <p:spPr>
          <a:xfrm>
            <a:off x="206835" y="245099"/>
            <a:ext cx="8635016" cy="725118"/>
          </a:xfrm>
        </p:spPr>
        <p:txBody>
          <a:bodyPr vert="horz" lIns="45720" tIns="0" rIns="91440" bIns="0" rtlCol="0" anchor="b">
            <a:noAutofit/>
          </a:bodyPr>
          <a:lstStyle>
            <a:lvl1pPr>
              <a:defRPr lang="en-US" sz="4000" dirty="0">
                <a:solidFill>
                  <a:schemeClr val="accent5"/>
                </a:solidFill>
              </a:defRPr>
            </a:lvl1pPr>
          </a:lstStyle>
          <a:p>
            <a:pPr lvl="0" defTabSz="914354"/>
            <a:r>
              <a:rPr lang="en-US"/>
              <a:t>Click to edit master title style</a:t>
            </a:r>
          </a:p>
        </p:txBody>
      </p:sp>
      <p:sp>
        <p:nvSpPr>
          <p:cNvPr id="11" name="Content Placeholder 2">
            <a:extLst>
              <a:ext uri="{FF2B5EF4-FFF2-40B4-BE49-F238E27FC236}">
                <a16:creationId xmlns:a16="http://schemas.microsoft.com/office/drawing/2014/main" id="{E943C909-CB83-4B2C-9021-DDF70A9D7542}"/>
              </a:ext>
            </a:extLst>
          </p:cNvPr>
          <p:cNvSpPr>
            <a:spLocks noGrp="1"/>
          </p:cNvSpPr>
          <p:nvPr>
            <p:ph idx="1"/>
          </p:nvPr>
        </p:nvSpPr>
        <p:spPr>
          <a:xfrm>
            <a:off x="206835" y="1574281"/>
            <a:ext cx="8635016" cy="4602687"/>
          </a:xfrm>
        </p:spPr>
        <p:txBody>
          <a:bodyPr>
            <a:normAutofit/>
          </a:bodyPr>
          <a:lstStyle>
            <a:lvl1pPr>
              <a:defRPr sz="2000">
                <a:solidFill>
                  <a:schemeClr val="tx1">
                    <a:lumMod val="90000"/>
                    <a:lumOff val="10000"/>
                  </a:schemeClr>
                </a:solidFill>
              </a:defRPr>
            </a:lvl1pPr>
            <a:lvl2pPr>
              <a:defRPr sz="1800">
                <a:solidFill>
                  <a:schemeClr val="tx1">
                    <a:lumMod val="90000"/>
                    <a:lumOff val="10000"/>
                  </a:schemeClr>
                </a:solidFill>
              </a:defRPr>
            </a:lvl2pPr>
            <a:lvl3pPr>
              <a:defRPr sz="1600">
                <a:solidFill>
                  <a:schemeClr val="tx1">
                    <a:lumMod val="90000"/>
                    <a:lumOff val="10000"/>
                  </a:schemeClr>
                </a:solidFill>
              </a:defRPr>
            </a:lvl3pPr>
            <a:lvl4pPr>
              <a:defRPr sz="1400">
                <a:solidFill>
                  <a:schemeClr val="tx1">
                    <a:lumMod val="90000"/>
                    <a:lumOff val="10000"/>
                  </a:schemeClr>
                </a:solidFill>
              </a:defRPr>
            </a:lvl4pPr>
            <a:lvl5pPr>
              <a:defRPr sz="1400">
                <a:solidFill>
                  <a:schemeClr val="tx1">
                    <a:lumMod val="90000"/>
                    <a:lumOff val="1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77E9C7F6-7956-4DCE-ABBE-012B741BB288}"/>
              </a:ext>
            </a:extLst>
          </p:cNvPr>
          <p:cNvSpPr>
            <a:spLocks noGrp="1"/>
          </p:cNvSpPr>
          <p:nvPr>
            <p:ph type="sldNum" sz="quarter" idx="12"/>
          </p:nvPr>
        </p:nvSpPr>
        <p:spPr>
          <a:xfrm>
            <a:off x="206829" y="6486987"/>
            <a:ext cx="2743200" cy="365125"/>
          </a:xfrm>
        </p:spPr>
        <p:txBody>
          <a:bodyPr vert="horz" lIns="91440" tIns="45720" rIns="91440" bIns="45720" rtlCol="0" anchor="ctr"/>
          <a:lstStyle>
            <a:lvl1pPr>
              <a:defRPr lang="en-US" sz="1000" baseline="0" smtClean="0">
                <a:solidFill>
                  <a:schemeClr val="accent1"/>
                </a:solidFill>
              </a:defRPr>
            </a:lvl1pPr>
          </a:lstStyle>
          <a:p>
            <a:pPr algn="l" defTabSz="914400"/>
            <a:fld id="{38EA6B26-9CA0-4144-9BE8-9A34F496FA80}" type="slidenum">
              <a:rPr lang="en-US" smtClean="0"/>
              <a:pPr algn="l" defTabSz="914400"/>
              <a:t>‹#›</a:t>
            </a:fld>
            <a:endParaRPr lang="en-US"/>
          </a:p>
        </p:txBody>
      </p:sp>
      <p:sp>
        <p:nvSpPr>
          <p:cNvPr id="13" name="Text Placeholder 2">
            <a:extLst>
              <a:ext uri="{FF2B5EF4-FFF2-40B4-BE49-F238E27FC236}">
                <a16:creationId xmlns:a16="http://schemas.microsoft.com/office/drawing/2014/main" id="{5CA89872-2179-47C5-BACF-3D7978002D87}"/>
              </a:ext>
            </a:extLst>
          </p:cNvPr>
          <p:cNvSpPr>
            <a:spLocks noGrp="1"/>
          </p:cNvSpPr>
          <p:nvPr>
            <p:ph type="body" idx="13" hasCustomPrompt="1"/>
          </p:nvPr>
        </p:nvSpPr>
        <p:spPr>
          <a:xfrm>
            <a:off x="206835" y="981259"/>
            <a:ext cx="8635016" cy="428057"/>
          </a:xfrm>
        </p:spPr>
        <p:txBody>
          <a:bodyPr anchor="t">
            <a:normAutofit/>
          </a:bodyPr>
          <a:lstStyle>
            <a:lvl1pPr marL="0" indent="0">
              <a:buNone/>
              <a:defRPr sz="2000" b="0">
                <a:solidFill>
                  <a:schemeClr val="tx1">
                    <a:lumMod val="90000"/>
                    <a:lumOff val="10000"/>
                  </a:schemeClr>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pic>
        <p:nvPicPr>
          <p:cNvPr id="7" name="Picture 6">
            <a:extLst>
              <a:ext uri="{FF2B5EF4-FFF2-40B4-BE49-F238E27FC236}">
                <a16:creationId xmlns:a16="http://schemas.microsoft.com/office/drawing/2014/main" id="{F6AC1F1F-4B05-4481-AC36-CBAB691A848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1167536487"/>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Highlight_Light">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BD7E96-2D5D-456E-A4DF-3F76B01C7C0F}"/>
              </a:ext>
            </a:extLst>
          </p:cNvPr>
          <p:cNvSpPr/>
          <p:nvPr userDrawn="1"/>
        </p:nvSpPr>
        <p:spPr>
          <a:xfrm>
            <a:off x="0" y="0"/>
            <a:ext cx="9143995" cy="6858000"/>
          </a:xfrm>
          <a:prstGeom prst="rect">
            <a:avLst/>
          </a:prstGeom>
          <a:blipFill dpi="0" rotWithShape="1">
            <a:blip r:embed="rId2" cstate="emai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0B73BF25-DC2A-4B7A-AFF7-1B659DC46919}"/>
              </a:ext>
            </a:extLst>
          </p:cNvPr>
          <p:cNvSpPr>
            <a:spLocks noGrp="1"/>
          </p:cNvSpPr>
          <p:nvPr>
            <p:ph type="title" hasCustomPrompt="1"/>
          </p:nvPr>
        </p:nvSpPr>
        <p:spPr>
          <a:xfrm>
            <a:off x="1696824" y="1502228"/>
            <a:ext cx="7145026" cy="3098755"/>
          </a:xfrm>
        </p:spPr>
        <p:txBody>
          <a:bodyPr vert="horz" lIns="45720" tIns="0" rIns="91440" bIns="0" rtlCol="0" anchor="ctr">
            <a:normAutofit/>
          </a:bodyPr>
          <a:lstStyle>
            <a:lvl1pPr>
              <a:defRPr lang="en-US" sz="3600" dirty="0">
                <a:solidFill>
                  <a:schemeClr val="tx1"/>
                </a:solidFill>
              </a:defRPr>
            </a:lvl1pPr>
          </a:lstStyle>
          <a:p>
            <a:pPr lvl="0" defTabSz="914354"/>
            <a:r>
              <a:rPr lang="en-US"/>
              <a:t>Click to edit master title style</a:t>
            </a:r>
          </a:p>
        </p:txBody>
      </p:sp>
      <p:sp>
        <p:nvSpPr>
          <p:cNvPr id="13" name="Text Placeholder 2">
            <a:extLst>
              <a:ext uri="{FF2B5EF4-FFF2-40B4-BE49-F238E27FC236}">
                <a16:creationId xmlns:a16="http://schemas.microsoft.com/office/drawing/2014/main" id="{5CA89872-2179-47C5-BACF-3D7978002D87}"/>
              </a:ext>
            </a:extLst>
          </p:cNvPr>
          <p:cNvSpPr>
            <a:spLocks noGrp="1"/>
          </p:cNvSpPr>
          <p:nvPr>
            <p:ph type="body" idx="13" hasCustomPrompt="1"/>
          </p:nvPr>
        </p:nvSpPr>
        <p:spPr>
          <a:xfrm>
            <a:off x="1696824" y="4687607"/>
            <a:ext cx="7145026" cy="997836"/>
          </a:xfrm>
        </p:spPr>
        <p:txBody>
          <a:bodyPr anchor="t">
            <a:normAutofit/>
          </a:bodyPr>
          <a:lstStyle>
            <a:lvl1pPr marL="0" indent="0">
              <a:buNone/>
              <a:defRPr sz="2000" b="0">
                <a:solidFill>
                  <a:schemeClr val="tx1"/>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15" name="Slide Number Placeholder 5">
            <a:extLst>
              <a:ext uri="{FF2B5EF4-FFF2-40B4-BE49-F238E27FC236}">
                <a16:creationId xmlns:a16="http://schemas.microsoft.com/office/drawing/2014/main" id="{3546BB19-852A-4AEF-962C-3984EA9D1DA9}"/>
              </a:ext>
            </a:extLst>
          </p:cNvPr>
          <p:cNvSpPr>
            <a:spLocks noGrp="1"/>
          </p:cNvSpPr>
          <p:nvPr>
            <p:ph type="sldNum" sz="quarter" idx="12"/>
          </p:nvPr>
        </p:nvSpPr>
        <p:spPr>
          <a:xfrm>
            <a:off x="206829" y="6478820"/>
            <a:ext cx="2743200" cy="365125"/>
          </a:xfrm>
        </p:spPr>
        <p:txBody>
          <a:bodyPr vert="horz" lIns="91440" tIns="45720" rIns="91440" bIns="45720" rtlCol="0" anchor="ctr"/>
          <a:lstStyle>
            <a:lvl1pPr>
              <a:defRPr lang="en-US" sz="1000" baseline="0" smtClean="0">
                <a:solidFill>
                  <a:schemeClr val="bg1"/>
                </a:solidFill>
              </a:defRPr>
            </a:lvl1pPr>
          </a:lstStyle>
          <a:p>
            <a:pPr algn="l" defTabSz="914400"/>
            <a:fld id="{38EA6B26-9CA0-4144-9BE8-9A34F496FA80}" type="slidenum">
              <a:rPr lang="en-US" smtClean="0"/>
              <a:pPr algn="l" defTabSz="914400"/>
              <a:t>‹#›</a:t>
            </a:fld>
            <a:endParaRPr lang="en-US"/>
          </a:p>
        </p:txBody>
      </p:sp>
      <p:pic>
        <p:nvPicPr>
          <p:cNvPr id="7" name="Picture 6">
            <a:extLst>
              <a:ext uri="{FF2B5EF4-FFF2-40B4-BE49-F238E27FC236}">
                <a16:creationId xmlns:a16="http://schemas.microsoft.com/office/drawing/2014/main" id="{9C4D47F0-096D-41E8-ACA6-DB3D835FB57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414197040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er_Ligh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A8D88E8-4F90-6E46-B048-B1D7E0767BD6}"/>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1134408"/>
            <a:ext cx="9144000" cy="5723591"/>
          </a:xfrm>
          <a:prstGeom prst="rect">
            <a:avLst/>
          </a:prstGeom>
        </p:spPr>
      </p:pic>
      <p:pic>
        <p:nvPicPr>
          <p:cNvPr id="17" name="Picture 16">
            <a:extLst>
              <a:ext uri="{FF2B5EF4-FFF2-40B4-BE49-F238E27FC236}">
                <a16:creationId xmlns:a16="http://schemas.microsoft.com/office/drawing/2014/main" id="{80F3F260-4822-DC43-B31D-3FF4733DDC2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1134408"/>
            <a:ext cx="9143999" cy="5723591"/>
          </a:xfrm>
          <a:prstGeom prst="rect">
            <a:avLst/>
          </a:prstGeom>
        </p:spPr>
      </p:pic>
      <p:pic>
        <p:nvPicPr>
          <p:cNvPr id="18" name="Picture 17">
            <a:extLst>
              <a:ext uri="{FF2B5EF4-FFF2-40B4-BE49-F238E27FC236}">
                <a16:creationId xmlns:a16="http://schemas.microsoft.com/office/drawing/2014/main" id="{9283BD26-280D-E94E-8BEB-6FD5A8EF657E}"/>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a:stretch/>
        </p:blipFill>
        <p:spPr>
          <a:xfrm>
            <a:off x="-486506" y="1134408"/>
            <a:ext cx="9630506" cy="5723592"/>
          </a:xfrm>
          <a:prstGeom prst="rect">
            <a:avLst/>
          </a:prstGeom>
        </p:spPr>
      </p:pic>
      <p:sp>
        <p:nvSpPr>
          <p:cNvPr id="10" name="Text Placeholder 2">
            <a:extLst>
              <a:ext uri="{FF2B5EF4-FFF2-40B4-BE49-F238E27FC236}">
                <a16:creationId xmlns:a16="http://schemas.microsoft.com/office/drawing/2014/main" id="{E8A680EA-2643-4E05-AB93-514982E0DBE1}"/>
              </a:ext>
            </a:extLst>
          </p:cNvPr>
          <p:cNvSpPr>
            <a:spLocks noGrp="1"/>
          </p:cNvSpPr>
          <p:nvPr>
            <p:ph type="body" sz="quarter" idx="10" hasCustomPrompt="1"/>
          </p:nvPr>
        </p:nvSpPr>
        <p:spPr>
          <a:xfrm>
            <a:off x="1861370" y="3642407"/>
            <a:ext cx="5421260" cy="511946"/>
          </a:xfrm>
        </p:spPr>
        <p:txBody>
          <a:bodyPr anchor="ctr"/>
          <a:lstStyle>
            <a:lvl1pPr marL="0" indent="0" algn="ctr">
              <a:buNone/>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p>
        </p:txBody>
      </p:sp>
      <p:sp>
        <p:nvSpPr>
          <p:cNvPr id="11" name="Text Placeholder 2">
            <a:extLst>
              <a:ext uri="{FF2B5EF4-FFF2-40B4-BE49-F238E27FC236}">
                <a16:creationId xmlns:a16="http://schemas.microsoft.com/office/drawing/2014/main" id="{3200B66C-5AAC-47BE-ADAE-EE4ECCF93C0E}"/>
              </a:ext>
            </a:extLst>
          </p:cNvPr>
          <p:cNvSpPr>
            <a:spLocks noGrp="1"/>
          </p:cNvSpPr>
          <p:nvPr>
            <p:ph type="body" sz="quarter" idx="15" hasCustomPrompt="1"/>
          </p:nvPr>
        </p:nvSpPr>
        <p:spPr>
          <a:xfrm>
            <a:off x="1861370" y="4188541"/>
            <a:ext cx="5421260" cy="363864"/>
          </a:xfrm>
        </p:spPr>
        <p:txBody>
          <a:bodyPr anchor="ctr">
            <a:normAutofit/>
          </a:bodyPr>
          <a:lstStyle>
            <a:lvl1pPr marL="0" indent="0" algn="ctr">
              <a:buNone/>
              <a:defRPr sz="1800" cap="none" baseline="0">
                <a:solidFill>
                  <a:schemeClr val="bg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Title  |  Service Area</a:t>
            </a:r>
          </a:p>
        </p:txBody>
      </p:sp>
      <p:sp>
        <p:nvSpPr>
          <p:cNvPr id="12" name="Text Placeholder 2">
            <a:extLst>
              <a:ext uri="{FF2B5EF4-FFF2-40B4-BE49-F238E27FC236}">
                <a16:creationId xmlns:a16="http://schemas.microsoft.com/office/drawing/2014/main" id="{E696892E-8314-46FF-80EE-10E667C23E3D}"/>
              </a:ext>
            </a:extLst>
          </p:cNvPr>
          <p:cNvSpPr>
            <a:spLocks noGrp="1"/>
          </p:cNvSpPr>
          <p:nvPr>
            <p:ph type="body" sz="quarter" idx="16" hasCustomPrompt="1"/>
          </p:nvPr>
        </p:nvSpPr>
        <p:spPr>
          <a:xfrm>
            <a:off x="1861370" y="4589273"/>
            <a:ext cx="5421260" cy="363864"/>
          </a:xfrm>
        </p:spPr>
        <p:txBody>
          <a:bodyPr anchor="ctr">
            <a:normAutofit/>
          </a:bodyPr>
          <a:lstStyle>
            <a:lvl1pPr marL="0" indent="0" algn="ctr">
              <a:buNone/>
              <a:defRPr sz="1800" cap="none"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Contact 101.123.4567</a:t>
            </a:r>
          </a:p>
        </p:txBody>
      </p:sp>
      <p:sp>
        <p:nvSpPr>
          <p:cNvPr id="19" name="Text Placeholder 2">
            <a:extLst>
              <a:ext uri="{FF2B5EF4-FFF2-40B4-BE49-F238E27FC236}">
                <a16:creationId xmlns:a16="http://schemas.microsoft.com/office/drawing/2014/main" id="{7E3AF935-9C7D-4946-877A-7BD07B3EA0C0}"/>
              </a:ext>
            </a:extLst>
          </p:cNvPr>
          <p:cNvSpPr>
            <a:spLocks noGrp="1"/>
          </p:cNvSpPr>
          <p:nvPr>
            <p:ph type="body" sz="quarter" idx="17" hasCustomPrompt="1"/>
          </p:nvPr>
        </p:nvSpPr>
        <p:spPr>
          <a:xfrm>
            <a:off x="465364" y="1934936"/>
            <a:ext cx="8237764" cy="1670603"/>
          </a:xfrm>
        </p:spPr>
        <p:txBody>
          <a:bodyPr anchor="ctr">
            <a:noAutofit/>
          </a:bodyPr>
          <a:lstStyle>
            <a:lvl1pPr marL="0" indent="0" algn="ctr">
              <a:buNone/>
              <a:defRPr sz="54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Thank You / Discussion</a:t>
            </a:r>
          </a:p>
        </p:txBody>
      </p:sp>
      <p:pic>
        <p:nvPicPr>
          <p:cNvPr id="16" name="Picture 15">
            <a:extLst>
              <a:ext uri="{FF2B5EF4-FFF2-40B4-BE49-F238E27FC236}">
                <a16:creationId xmlns:a16="http://schemas.microsoft.com/office/drawing/2014/main" id="{111C9C47-7077-4858-8FA5-515659D52C7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6111" y="380524"/>
            <a:ext cx="2213621" cy="401370"/>
          </a:xfrm>
          <a:prstGeom prst="rect">
            <a:avLst/>
          </a:prstGeom>
        </p:spPr>
      </p:pic>
    </p:spTree>
    <p:extLst>
      <p:ext uri="{BB962C8B-B14F-4D97-AF65-F5344CB8AC3E}">
        <p14:creationId xmlns:p14="http://schemas.microsoft.com/office/powerpoint/2010/main" val="20961384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_Dark">
    <p:bg>
      <p:bgPr>
        <a:solidFill>
          <a:schemeClr val="accent6">
            <a:lumMod val="50000"/>
          </a:schemeClr>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960A06C-E3F4-450B-AE5F-861491E7D9D5}"/>
              </a:ext>
            </a:extLst>
          </p:cNvPr>
          <p:cNvSpPr/>
          <p:nvPr userDrawn="1"/>
        </p:nvSpPr>
        <p:spPr>
          <a:xfrm>
            <a:off x="4597516" y="0"/>
            <a:ext cx="4546484" cy="6858000"/>
          </a:xfrm>
          <a:prstGeom prst="rect">
            <a:avLst/>
          </a:prstGeom>
          <a:blipFill dpi="0" rotWithShape="1">
            <a:blip r:embed="rId2" cstate="email">
              <a:alphaModFix amt="30000"/>
              <a:extLst>
                <a:ext uri="{28A0092B-C50C-407E-A947-70E740481C1C}">
                  <a14:useLocalDpi xmlns:a14="http://schemas.microsoft.com/office/drawing/2010/main" val="0"/>
                </a:ext>
              </a:extLst>
            </a:blip>
            <a:srcRect/>
            <a:stretch>
              <a:fillRect l="1181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5">
            <a:extLst>
              <a:ext uri="{FF2B5EF4-FFF2-40B4-BE49-F238E27FC236}">
                <a16:creationId xmlns:a16="http://schemas.microsoft.com/office/drawing/2014/main" id="{77E9C7F6-7956-4DCE-ABBE-012B741BB288}"/>
              </a:ext>
            </a:extLst>
          </p:cNvPr>
          <p:cNvSpPr>
            <a:spLocks noGrp="1"/>
          </p:cNvSpPr>
          <p:nvPr>
            <p:ph type="sldNum" sz="quarter" idx="12"/>
          </p:nvPr>
        </p:nvSpPr>
        <p:spPr>
          <a:xfrm>
            <a:off x="206829" y="6478818"/>
            <a:ext cx="2743200" cy="365125"/>
          </a:xfrm>
        </p:spPr>
        <p:txBody>
          <a:bodyPr vert="horz" lIns="91440" tIns="45720" rIns="91440" bIns="45720" rtlCol="0" anchor="ctr"/>
          <a:lstStyle>
            <a:lvl1pPr>
              <a:defRPr lang="en-US" sz="1000" baseline="0" smtClean="0">
                <a:solidFill>
                  <a:schemeClr val="bg1"/>
                </a:solidFill>
              </a:defRPr>
            </a:lvl1pPr>
          </a:lstStyle>
          <a:p>
            <a:pPr algn="l" defTabSz="914400"/>
            <a:fld id="{38EA6B26-9CA0-4144-9BE8-9A34F496FA80}" type="slidenum">
              <a:rPr lang="en-US" smtClean="0"/>
              <a:pPr algn="l" defTabSz="914400"/>
              <a:t>‹#›</a:t>
            </a:fld>
            <a:endParaRPr lang="en-US"/>
          </a:p>
        </p:txBody>
      </p:sp>
      <p:sp>
        <p:nvSpPr>
          <p:cNvPr id="16" name="Title 1">
            <a:extLst>
              <a:ext uri="{FF2B5EF4-FFF2-40B4-BE49-F238E27FC236}">
                <a16:creationId xmlns:a16="http://schemas.microsoft.com/office/drawing/2014/main" id="{8405EDEF-DD56-4B75-AFC9-11BC1F8D4F0D}"/>
              </a:ext>
            </a:extLst>
          </p:cNvPr>
          <p:cNvSpPr>
            <a:spLocks noGrp="1"/>
          </p:cNvSpPr>
          <p:nvPr>
            <p:ph type="title" hasCustomPrompt="1"/>
          </p:nvPr>
        </p:nvSpPr>
        <p:spPr>
          <a:xfrm>
            <a:off x="206835" y="245099"/>
            <a:ext cx="8635016" cy="725118"/>
          </a:xfrm>
        </p:spPr>
        <p:txBody>
          <a:bodyPr vert="horz" lIns="45720" tIns="0" rIns="91440" bIns="0" rtlCol="0" anchor="b">
            <a:noAutofit/>
          </a:bodyPr>
          <a:lstStyle>
            <a:lvl1pPr>
              <a:defRPr lang="en-US" sz="4000" dirty="0">
                <a:solidFill>
                  <a:schemeClr val="bg1"/>
                </a:solidFill>
              </a:defRPr>
            </a:lvl1pPr>
          </a:lstStyle>
          <a:p>
            <a:pPr lvl="0" defTabSz="914354"/>
            <a:r>
              <a:rPr lang="en-US"/>
              <a:t>Click to edit text</a:t>
            </a:r>
          </a:p>
        </p:txBody>
      </p:sp>
      <p:sp>
        <p:nvSpPr>
          <p:cNvPr id="17" name="Text Placeholder 16">
            <a:extLst>
              <a:ext uri="{FF2B5EF4-FFF2-40B4-BE49-F238E27FC236}">
                <a16:creationId xmlns:a16="http://schemas.microsoft.com/office/drawing/2014/main" id="{EE843E78-2F4F-4BE4-9114-1DC5BD093E94}"/>
              </a:ext>
            </a:extLst>
          </p:cNvPr>
          <p:cNvSpPr>
            <a:spLocks noGrp="1"/>
          </p:cNvSpPr>
          <p:nvPr>
            <p:ph type="body" sz="quarter" idx="13" hasCustomPrompt="1"/>
          </p:nvPr>
        </p:nvSpPr>
        <p:spPr>
          <a:xfrm>
            <a:off x="0" y="1464619"/>
            <a:ext cx="9144000" cy="4033838"/>
          </a:xfrm>
          <a:solidFill>
            <a:srgbClr val="B2CBE4">
              <a:alpha val="40000"/>
            </a:srgbClr>
          </a:solidFill>
        </p:spPr>
        <p:txBody>
          <a:bodyPr anchor="ctr"/>
          <a:lstStyle>
            <a:lvl1pPr marL="228600" indent="0">
              <a:lnSpc>
                <a:spcPct val="100000"/>
              </a:lnSpc>
              <a:buFontTx/>
              <a:buNone/>
              <a:defRPr>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text</a:t>
            </a:r>
          </a:p>
          <a:p>
            <a:pPr lvl="0"/>
            <a:r>
              <a:rPr lang="en-US"/>
              <a:t>Click to edit text</a:t>
            </a:r>
          </a:p>
          <a:p>
            <a:pPr lvl="0"/>
            <a:r>
              <a:rPr lang="en-US"/>
              <a:t>Click to edit text</a:t>
            </a:r>
          </a:p>
        </p:txBody>
      </p:sp>
      <p:pic>
        <p:nvPicPr>
          <p:cNvPr id="7" name="Picture 6">
            <a:extLst>
              <a:ext uri="{FF2B5EF4-FFF2-40B4-BE49-F238E27FC236}">
                <a16:creationId xmlns:a16="http://schemas.microsoft.com/office/drawing/2014/main" id="{10E471FD-01FC-42F3-9831-2452C5D2EA0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4098214397"/>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_Dark">
    <p:bg>
      <p:bgPr>
        <a:solidFill>
          <a:schemeClr val="accent6">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48F7AD-2298-402E-B235-D0D964B6B2EE}"/>
              </a:ext>
            </a:extLst>
          </p:cNvPr>
          <p:cNvSpPr/>
          <p:nvPr userDrawn="1"/>
        </p:nvSpPr>
        <p:spPr>
          <a:xfrm>
            <a:off x="0" y="2294164"/>
            <a:ext cx="9144000" cy="2171700"/>
          </a:xfrm>
          <a:prstGeom prst="rect">
            <a:avLst/>
          </a:prstGeom>
          <a:solidFill>
            <a:srgbClr val="B2CBE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0B73BF25-DC2A-4B7A-AFF7-1B659DC46919}"/>
              </a:ext>
            </a:extLst>
          </p:cNvPr>
          <p:cNvSpPr>
            <a:spLocks noGrp="1"/>
          </p:cNvSpPr>
          <p:nvPr>
            <p:ph type="title" hasCustomPrompt="1"/>
          </p:nvPr>
        </p:nvSpPr>
        <p:spPr>
          <a:xfrm>
            <a:off x="3559631" y="1361475"/>
            <a:ext cx="5143498" cy="2424113"/>
          </a:xfrm>
        </p:spPr>
        <p:txBody>
          <a:bodyPr vert="horz" lIns="45720" tIns="0" rIns="91440" bIns="0" rtlCol="0" anchor="b">
            <a:noAutofit/>
          </a:bodyPr>
          <a:lstStyle>
            <a:lvl1pPr>
              <a:defRPr lang="en-US" sz="4000" dirty="0">
                <a:solidFill>
                  <a:schemeClr val="bg1"/>
                </a:solidFill>
              </a:defRPr>
            </a:lvl1pPr>
          </a:lstStyle>
          <a:p>
            <a:pPr lvl="0" defTabSz="914354"/>
            <a:r>
              <a:rPr lang="en-US"/>
              <a:t>Click to edit master title style</a:t>
            </a:r>
          </a:p>
        </p:txBody>
      </p:sp>
      <p:sp>
        <p:nvSpPr>
          <p:cNvPr id="13" name="Text Placeholder 2">
            <a:extLst>
              <a:ext uri="{FF2B5EF4-FFF2-40B4-BE49-F238E27FC236}">
                <a16:creationId xmlns:a16="http://schemas.microsoft.com/office/drawing/2014/main" id="{5CA89872-2179-47C5-BACF-3D7978002D87}"/>
              </a:ext>
            </a:extLst>
          </p:cNvPr>
          <p:cNvSpPr>
            <a:spLocks noGrp="1"/>
          </p:cNvSpPr>
          <p:nvPr>
            <p:ph type="body" idx="13" hasCustomPrompt="1"/>
          </p:nvPr>
        </p:nvSpPr>
        <p:spPr>
          <a:xfrm>
            <a:off x="3559631" y="3796630"/>
            <a:ext cx="5143498" cy="428057"/>
          </a:xfrm>
        </p:spPr>
        <p:txBody>
          <a:bodyPr anchor="t">
            <a:normAutofit/>
          </a:bodyPr>
          <a:lstStyle>
            <a:lvl1pPr marL="0" indent="0">
              <a:buNone/>
              <a:defRPr sz="2000" b="0">
                <a:solidFill>
                  <a:schemeClr val="bg1"/>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pic>
        <p:nvPicPr>
          <p:cNvPr id="11" name="Picture 10">
            <a:extLst>
              <a:ext uri="{FF2B5EF4-FFF2-40B4-BE49-F238E27FC236}">
                <a16:creationId xmlns:a16="http://schemas.microsoft.com/office/drawing/2014/main" id="{D4BEC789-39EE-4CF0-A76F-7BDF7B68A58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3647"/>
            <a:ext cx="6286500" cy="6854353"/>
          </a:xfrm>
          <a:prstGeom prst="rect">
            <a:avLst/>
          </a:prstGeom>
        </p:spPr>
      </p:pic>
      <p:pic>
        <p:nvPicPr>
          <p:cNvPr id="7" name="Picture 6">
            <a:extLst>
              <a:ext uri="{FF2B5EF4-FFF2-40B4-BE49-F238E27FC236}">
                <a16:creationId xmlns:a16="http://schemas.microsoft.com/office/drawing/2014/main" id="{EF2C1477-4757-4A75-AD0B-BC7911FAD71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4022890207"/>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c Blank_Dark">
    <p:bg>
      <p:bgPr>
        <a:solidFill>
          <a:srgbClr val="14142F"/>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73BF25-DC2A-4B7A-AFF7-1B659DC46919}"/>
              </a:ext>
            </a:extLst>
          </p:cNvPr>
          <p:cNvSpPr>
            <a:spLocks noGrp="1"/>
          </p:cNvSpPr>
          <p:nvPr>
            <p:ph type="title"/>
          </p:nvPr>
        </p:nvSpPr>
        <p:spPr>
          <a:xfrm>
            <a:off x="206835" y="245099"/>
            <a:ext cx="8635016" cy="725118"/>
          </a:xfrm>
        </p:spPr>
        <p:txBody>
          <a:bodyPr vert="horz" lIns="45720" tIns="0" rIns="91440" bIns="0" rtlCol="0" anchor="b">
            <a:noAutofit/>
          </a:bodyPr>
          <a:lstStyle>
            <a:lvl1pPr>
              <a:defRPr lang="en-US" sz="4000" dirty="0">
                <a:solidFill>
                  <a:schemeClr val="bg1"/>
                </a:solidFill>
              </a:defRPr>
            </a:lvl1pPr>
          </a:lstStyle>
          <a:p>
            <a:pPr lvl="0" defTabSz="914354"/>
            <a:r>
              <a:rPr lang="en-US"/>
              <a:t>Click to edit Master title style</a:t>
            </a:r>
          </a:p>
        </p:txBody>
      </p:sp>
      <p:sp>
        <p:nvSpPr>
          <p:cNvPr id="11" name="Content Placeholder 2">
            <a:extLst>
              <a:ext uri="{FF2B5EF4-FFF2-40B4-BE49-F238E27FC236}">
                <a16:creationId xmlns:a16="http://schemas.microsoft.com/office/drawing/2014/main" id="{E943C909-CB83-4B2C-9021-DDF70A9D7542}"/>
              </a:ext>
            </a:extLst>
          </p:cNvPr>
          <p:cNvSpPr>
            <a:spLocks noGrp="1"/>
          </p:cNvSpPr>
          <p:nvPr>
            <p:ph idx="1"/>
          </p:nvPr>
        </p:nvSpPr>
        <p:spPr>
          <a:xfrm>
            <a:off x="206835" y="1574281"/>
            <a:ext cx="8635016" cy="4602687"/>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77E9C7F6-7956-4DCE-ABBE-012B741BB288}"/>
              </a:ext>
            </a:extLst>
          </p:cNvPr>
          <p:cNvSpPr>
            <a:spLocks noGrp="1"/>
          </p:cNvSpPr>
          <p:nvPr>
            <p:ph type="sldNum" sz="quarter" idx="12"/>
          </p:nvPr>
        </p:nvSpPr>
        <p:spPr>
          <a:xfrm>
            <a:off x="206829" y="6478822"/>
            <a:ext cx="2743200" cy="365125"/>
          </a:xfrm>
        </p:spPr>
        <p:txBody>
          <a:bodyPr vert="horz" lIns="91440" tIns="45720" rIns="91440" bIns="45720" rtlCol="0" anchor="ctr"/>
          <a:lstStyle>
            <a:lvl1pPr>
              <a:defRPr lang="en-US" sz="1000" baseline="0" smtClean="0">
                <a:solidFill>
                  <a:schemeClr val="bg2"/>
                </a:solidFill>
              </a:defRPr>
            </a:lvl1pPr>
          </a:lstStyle>
          <a:p>
            <a:pPr algn="l" defTabSz="914400"/>
            <a:fld id="{38EA6B26-9CA0-4144-9BE8-9A34F496FA80}" type="slidenum">
              <a:rPr lang="en-US" smtClean="0"/>
              <a:pPr algn="l" defTabSz="914400"/>
              <a:t>‹#›</a:t>
            </a:fld>
            <a:endParaRPr lang="en-US"/>
          </a:p>
        </p:txBody>
      </p:sp>
      <p:sp>
        <p:nvSpPr>
          <p:cNvPr id="13" name="Text Placeholder 2">
            <a:extLst>
              <a:ext uri="{FF2B5EF4-FFF2-40B4-BE49-F238E27FC236}">
                <a16:creationId xmlns:a16="http://schemas.microsoft.com/office/drawing/2014/main" id="{5CA89872-2179-47C5-BACF-3D7978002D87}"/>
              </a:ext>
            </a:extLst>
          </p:cNvPr>
          <p:cNvSpPr>
            <a:spLocks noGrp="1"/>
          </p:cNvSpPr>
          <p:nvPr>
            <p:ph type="body" idx="13"/>
          </p:nvPr>
        </p:nvSpPr>
        <p:spPr>
          <a:xfrm>
            <a:off x="206835" y="981259"/>
            <a:ext cx="8635016" cy="428057"/>
          </a:xfrm>
        </p:spPr>
        <p:txBody>
          <a:bodyPr anchor="t">
            <a:normAutofit/>
          </a:bodyPr>
          <a:lstStyle>
            <a:lvl1pPr marL="0" indent="0">
              <a:buNone/>
              <a:defRPr sz="2000" b="0">
                <a:solidFill>
                  <a:schemeClr val="bg2"/>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pic>
        <p:nvPicPr>
          <p:cNvPr id="7" name="Picture 6">
            <a:extLst>
              <a:ext uri="{FF2B5EF4-FFF2-40B4-BE49-F238E27FC236}">
                <a16:creationId xmlns:a16="http://schemas.microsoft.com/office/drawing/2014/main" id="{0EBC00B5-7E5E-415D-9C30-B924016C344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3774970183"/>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Highlight_Dark">
    <p:bg>
      <p:bgPr>
        <a:solidFill>
          <a:srgbClr val="14142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BD7E96-2D5D-456E-A4DF-3F76B01C7C0F}"/>
              </a:ext>
            </a:extLst>
          </p:cNvPr>
          <p:cNvSpPr/>
          <p:nvPr userDrawn="1"/>
        </p:nvSpPr>
        <p:spPr>
          <a:xfrm>
            <a:off x="5" y="0"/>
            <a:ext cx="9143995" cy="6858000"/>
          </a:xfrm>
          <a:prstGeom prst="rect">
            <a:avLst/>
          </a:prstGeom>
          <a:blipFill dpi="0" rotWithShape="1">
            <a:blip r:embed="rId2" cstate="email">
              <a:alphaModFix amt="8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0B73BF25-DC2A-4B7A-AFF7-1B659DC46919}"/>
              </a:ext>
            </a:extLst>
          </p:cNvPr>
          <p:cNvSpPr>
            <a:spLocks noGrp="1"/>
          </p:cNvSpPr>
          <p:nvPr>
            <p:ph type="title" hasCustomPrompt="1"/>
          </p:nvPr>
        </p:nvSpPr>
        <p:spPr>
          <a:xfrm>
            <a:off x="1696824" y="1158022"/>
            <a:ext cx="7145026" cy="3442962"/>
          </a:xfrm>
        </p:spPr>
        <p:txBody>
          <a:bodyPr vert="horz" lIns="45720" tIns="0" rIns="91440" bIns="0" rtlCol="0" anchor="ctr">
            <a:normAutofit/>
          </a:bodyPr>
          <a:lstStyle>
            <a:lvl1pPr>
              <a:defRPr lang="en-US" sz="4000" dirty="0">
                <a:solidFill>
                  <a:schemeClr val="bg1"/>
                </a:solidFill>
              </a:defRPr>
            </a:lvl1pPr>
          </a:lstStyle>
          <a:p>
            <a:pPr lvl="0" defTabSz="914354"/>
            <a:r>
              <a:rPr lang="en-US"/>
              <a:t>Click to edit master title style</a:t>
            </a:r>
          </a:p>
        </p:txBody>
      </p:sp>
      <p:sp>
        <p:nvSpPr>
          <p:cNvPr id="13" name="Text Placeholder 2">
            <a:extLst>
              <a:ext uri="{FF2B5EF4-FFF2-40B4-BE49-F238E27FC236}">
                <a16:creationId xmlns:a16="http://schemas.microsoft.com/office/drawing/2014/main" id="{5CA89872-2179-47C5-BACF-3D7978002D87}"/>
              </a:ext>
            </a:extLst>
          </p:cNvPr>
          <p:cNvSpPr>
            <a:spLocks noGrp="1"/>
          </p:cNvSpPr>
          <p:nvPr>
            <p:ph type="body" idx="13" hasCustomPrompt="1"/>
          </p:nvPr>
        </p:nvSpPr>
        <p:spPr>
          <a:xfrm>
            <a:off x="1696824" y="4687607"/>
            <a:ext cx="7145026" cy="997836"/>
          </a:xfrm>
        </p:spPr>
        <p:txBody>
          <a:bodyPr anchor="t">
            <a:normAutofit/>
          </a:bodyPr>
          <a:lstStyle>
            <a:lvl1pPr marL="0" indent="0">
              <a:buNone/>
              <a:defRPr sz="2000" b="0">
                <a:solidFill>
                  <a:schemeClr val="bg2"/>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Slide Number Placeholder 5">
            <a:extLst>
              <a:ext uri="{FF2B5EF4-FFF2-40B4-BE49-F238E27FC236}">
                <a16:creationId xmlns:a16="http://schemas.microsoft.com/office/drawing/2014/main" id="{0CBB31A2-9291-448B-A043-B4F293F60B73}"/>
              </a:ext>
            </a:extLst>
          </p:cNvPr>
          <p:cNvSpPr>
            <a:spLocks noGrp="1"/>
          </p:cNvSpPr>
          <p:nvPr>
            <p:ph type="sldNum" sz="quarter" idx="12"/>
          </p:nvPr>
        </p:nvSpPr>
        <p:spPr>
          <a:xfrm>
            <a:off x="206829" y="6478820"/>
            <a:ext cx="2743200" cy="365125"/>
          </a:xfrm>
        </p:spPr>
        <p:txBody>
          <a:bodyPr vert="horz" lIns="91440" tIns="45720" rIns="91440" bIns="45720" rtlCol="0" anchor="ctr"/>
          <a:lstStyle>
            <a:lvl1pPr>
              <a:defRPr lang="en-US" sz="1000" baseline="0" smtClean="0">
                <a:solidFill>
                  <a:schemeClr val="bg1"/>
                </a:solidFill>
              </a:defRPr>
            </a:lvl1pPr>
          </a:lstStyle>
          <a:p>
            <a:pPr algn="l" defTabSz="914400"/>
            <a:fld id="{38EA6B26-9CA0-4144-9BE8-9A34F496FA80}" type="slidenum">
              <a:rPr lang="en-US" smtClean="0"/>
              <a:pPr algn="l" defTabSz="914400"/>
              <a:t>‹#›</a:t>
            </a:fld>
            <a:endParaRPr lang="en-US"/>
          </a:p>
        </p:txBody>
      </p:sp>
      <p:pic>
        <p:nvPicPr>
          <p:cNvPr id="7" name="Picture 6">
            <a:extLst>
              <a:ext uri="{FF2B5EF4-FFF2-40B4-BE49-F238E27FC236}">
                <a16:creationId xmlns:a16="http://schemas.microsoft.com/office/drawing/2014/main" id="{2D7588FF-ABE6-4AE3-9B0A-107458B2569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34431" y="6580727"/>
            <a:ext cx="742300" cy="134593"/>
          </a:xfrm>
          <a:prstGeom prst="rect">
            <a:avLst/>
          </a:prstGeom>
        </p:spPr>
      </p:pic>
    </p:spTree>
    <p:extLst>
      <p:ext uri="{BB962C8B-B14F-4D97-AF65-F5344CB8AC3E}">
        <p14:creationId xmlns:p14="http://schemas.microsoft.com/office/powerpoint/2010/main" val="1158712251"/>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er_Dark">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950000F-9E6B-4622-AFC0-7C30025AE440}"/>
              </a:ext>
            </a:extLst>
          </p:cNvPr>
          <p:cNvSpPr/>
          <p:nvPr userDrawn="1"/>
        </p:nvSpPr>
        <p:spPr>
          <a:xfrm>
            <a:off x="-1524" y="1145114"/>
            <a:ext cx="9145524" cy="5723590"/>
          </a:xfrm>
          <a:prstGeom prst="rect">
            <a:avLst/>
          </a:prstGeom>
          <a:solidFill>
            <a:srgbClr val="141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13" name="Rectangle 12">
            <a:extLst>
              <a:ext uri="{FF2B5EF4-FFF2-40B4-BE49-F238E27FC236}">
                <a16:creationId xmlns:a16="http://schemas.microsoft.com/office/drawing/2014/main" id="{5E9EB467-6F09-4FFC-B72F-55B3AF1EFE9E}"/>
              </a:ext>
            </a:extLst>
          </p:cNvPr>
          <p:cNvSpPr/>
          <p:nvPr userDrawn="1"/>
        </p:nvSpPr>
        <p:spPr>
          <a:xfrm>
            <a:off x="12246" y="1145114"/>
            <a:ext cx="9144000" cy="5723590"/>
          </a:xfrm>
          <a:prstGeom prst="rect">
            <a:avLst/>
          </a:prstGeom>
          <a:blipFill dpi="0" rotWithShape="1">
            <a:blip r:embed="rId2" cstate="email">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ext Placeholder 2">
            <a:extLst>
              <a:ext uri="{FF2B5EF4-FFF2-40B4-BE49-F238E27FC236}">
                <a16:creationId xmlns:a16="http://schemas.microsoft.com/office/drawing/2014/main" id="{8E0AB84F-4382-4B07-BA85-0A3D2515A6D2}"/>
              </a:ext>
            </a:extLst>
          </p:cNvPr>
          <p:cNvSpPr>
            <a:spLocks noGrp="1"/>
          </p:cNvSpPr>
          <p:nvPr>
            <p:ph type="body" sz="quarter" idx="10" hasCustomPrompt="1"/>
          </p:nvPr>
        </p:nvSpPr>
        <p:spPr>
          <a:xfrm>
            <a:off x="1861370" y="3642407"/>
            <a:ext cx="5421260" cy="511946"/>
          </a:xfrm>
        </p:spPr>
        <p:txBody>
          <a:bodyPr anchor="ctr"/>
          <a:lstStyle>
            <a:lvl1pPr marL="0" indent="0" algn="ctr">
              <a:buNone/>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p>
        </p:txBody>
      </p:sp>
      <p:sp>
        <p:nvSpPr>
          <p:cNvPr id="24" name="Text Placeholder 2">
            <a:extLst>
              <a:ext uri="{FF2B5EF4-FFF2-40B4-BE49-F238E27FC236}">
                <a16:creationId xmlns:a16="http://schemas.microsoft.com/office/drawing/2014/main" id="{0D301D27-F44E-4B6D-8AD3-6CE142EF85CE}"/>
              </a:ext>
            </a:extLst>
          </p:cNvPr>
          <p:cNvSpPr>
            <a:spLocks noGrp="1"/>
          </p:cNvSpPr>
          <p:nvPr>
            <p:ph type="body" sz="quarter" idx="15" hasCustomPrompt="1"/>
          </p:nvPr>
        </p:nvSpPr>
        <p:spPr>
          <a:xfrm>
            <a:off x="1861370" y="4188541"/>
            <a:ext cx="5421260" cy="363864"/>
          </a:xfrm>
        </p:spPr>
        <p:txBody>
          <a:bodyPr anchor="ctr">
            <a:normAutofit/>
          </a:bodyPr>
          <a:lstStyle>
            <a:lvl1pPr marL="0" indent="0" algn="ctr">
              <a:buNone/>
              <a:defRPr sz="1800" cap="none" baseline="0">
                <a:solidFill>
                  <a:schemeClr val="bg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Title  |  Service Area</a:t>
            </a:r>
          </a:p>
        </p:txBody>
      </p:sp>
      <p:sp>
        <p:nvSpPr>
          <p:cNvPr id="25" name="Text Placeholder 2">
            <a:extLst>
              <a:ext uri="{FF2B5EF4-FFF2-40B4-BE49-F238E27FC236}">
                <a16:creationId xmlns:a16="http://schemas.microsoft.com/office/drawing/2014/main" id="{682DDB65-61E4-4E47-8FE2-F774FBD8B2F6}"/>
              </a:ext>
            </a:extLst>
          </p:cNvPr>
          <p:cNvSpPr>
            <a:spLocks noGrp="1"/>
          </p:cNvSpPr>
          <p:nvPr>
            <p:ph type="body" sz="quarter" idx="16" hasCustomPrompt="1"/>
          </p:nvPr>
        </p:nvSpPr>
        <p:spPr>
          <a:xfrm>
            <a:off x="1861370" y="4589273"/>
            <a:ext cx="5421260" cy="363864"/>
          </a:xfrm>
        </p:spPr>
        <p:txBody>
          <a:bodyPr anchor="ctr">
            <a:normAutofit/>
          </a:bodyPr>
          <a:lstStyle>
            <a:lvl1pPr marL="0" indent="0" algn="ctr">
              <a:buNone/>
              <a:defRPr sz="1800" cap="none"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Contact 101.123.4567</a:t>
            </a:r>
          </a:p>
        </p:txBody>
      </p:sp>
      <p:sp>
        <p:nvSpPr>
          <p:cNvPr id="26" name="Text Placeholder 2">
            <a:extLst>
              <a:ext uri="{FF2B5EF4-FFF2-40B4-BE49-F238E27FC236}">
                <a16:creationId xmlns:a16="http://schemas.microsoft.com/office/drawing/2014/main" id="{7F259888-68E4-4CDA-B7C6-A98D287E4CA4}"/>
              </a:ext>
            </a:extLst>
          </p:cNvPr>
          <p:cNvSpPr>
            <a:spLocks noGrp="1"/>
          </p:cNvSpPr>
          <p:nvPr>
            <p:ph type="body" sz="quarter" idx="17" hasCustomPrompt="1"/>
          </p:nvPr>
        </p:nvSpPr>
        <p:spPr>
          <a:xfrm>
            <a:off x="465364" y="1934936"/>
            <a:ext cx="8237764" cy="1670603"/>
          </a:xfrm>
        </p:spPr>
        <p:txBody>
          <a:bodyPr anchor="ctr">
            <a:noAutofit/>
          </a:bodyPr>
          <a:lstStyle>
            <a:lvl1pPr marL="0" indent="0" algn="ctr">
              <a:buNone/>
              <a:defRPr sz="54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Thank You / Discussion</a:t>
            </a:r>
          </a:p>
        </p:txBody>
      </p:sp>
      <p:pic>
        <p:nvPicPr>
          <p:cNvPr id="9" name="Picture 8">
            <a:extLst>
              <a:ext uri="{FF2B5EF4-FFF2-40B4-BE49-F238E27FC236}">
                <a16:creationId xmlns:a16="http://schemas.microsoft.com/office/drawing/2014/main" id="{B24484C9-ADB2-473B-9177-8BDF549222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111" y="380524"/>
            <a:ext cx="2213621" cy="401370"/>
          </a:xfrm>
          <a:prstGeom prst="rect">
            <a:avLst/>
          </a:prstGeom>
        </p:spPr>
      </p:pic>
    </p:spTree>
    <p:extLst>
      <p:ext uri="{BB962C8B-B14F-4D97-AF65-F5344CB8AC3E}">
        <p14:creationId xmlns:p14="http://schemas.microsoft.com/office/powerpoint/2010/main" val="175751927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slide title</a:t>
            </a:r>
          </a:p>
        </p:txBody>
      </p:sp>
      <p:sp>
        <p:nvSpPr>
          <p:cNvPr id="3" name="Content Placeholder 2"/>
          <p:cNvSpPr>
            <a:spLocks noGrp="1"/>
          </p:cNvSpPr>
          <p:nvPr>
            <p:ph idx="1" hasCustomPrompt="1"/>
          </p:nvPr>
        </p:nvSpPr>
        <p:spPr/>
        <p:txBody>
          <a:bodyPr/>
          <a:lstStyle>
            <a:lvl1pPr>
              <a:defRPr/>
            </a:lvl1pPr>
          </a:lstStyle>
          <a:p>
            <a:pPr lvl="0"/>
            <a:r>
              <a:rPr lang="en-US" dirty="0"/>
              <a:t>Click to edit slide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9401053"/>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CE5931-3886-4408-8D32-5F4B7C23CF99}" type="datetimeFigureOut">
              <a:rPr lang="en-US" smtClean="0"/>
              <a:t>9/9/2019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FD1FD7-B240-423E-89E2-301F8DC989F4}" type="slidenum">
              <a:rPr lang="en-US" smtClean="0"/>
              <a:t>‹#›</a:t>
            </a:fld>
            <a:endParaRPr lang="en-US"/>
          </a:p>
        </p:txBody>
      </p:sp>
    </p:spTree>
    <p:extLst>
      <p:ext uri="{BB962C8B-B14F-4D97-AF65-F5344CB8AC3E}">
        <p14:creationId xmlns:p14="http://schemas.microsoft.com/office/powerpoint/2010/main" val="3672447236"/>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CE5931-3886-4408-8D32-5F4B7C23CF99}"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FD1FD7-B240-423E-89E2-301F8DC989F4}" type="slidenum">
              <a:rPr lang="en-US" smtClean="0"/>
              <a:t>‹#›</a:t>
            </a:fld>
            <a:endParaRPr lang="en-US"/>
          </a:p>
        </p:txBody>
      </p:sp>
    </p:spTree>
    <p:extLst>
      <p:ext uri="{BB962C8B-B14F-4D97-AF65-F5344CB8AC3E}">
        <p14:creationId xmlns:p14="http://schemas.microsoft.com/office/powerpoint/2010/main" val="1959884683"/>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Slide #5">
    <p:spTree>
      <p:nvGrpSpPr>
        <p:cNvPr id="1" name=""/>
        <p:cNvGrpSpPr/>
        <p:nvPr/>
      </p:nvGrpSpPr>
      <p:grpSpPr>
        <a:xfrm>
          <a:off x="0" y="0"/>
          <a:ext cx="0" cy="0"/>
          <a:chOff x="0" y="0"/>
          <a:chExt cx="0" cy="0"/>
        </a:xfrm>
      </p:grpSpPr>
      <p:sp>
        <p:nvSpPr>
          <p:cNvPr id="53" name="Insert Picture Here.png"/>
          <p:cNvSpPr>
            <a:spLocks noGrp="1"/>
          </p:cNvSpPr>
          <p:nvPr>
            <p:ph type="pic" idx="13"/>
          </p:nvPr>
        </p:nvSpPr>
        <p:spPr>
          <a:xfrm>
            <a:off x="238125" y="317500"/>
            <a:ext cx="4333875" cy="6223000"/>
          </a:xfrm>
          <a:prstGeom prst="rect">
            <a:avLst/>
          </a:prstGeom>
        </p:spPr>
        <p:txBody>
          <a:bodyPr lIns="91439" tIns="45719" rIns="91439" bIns="45719">
            <a:noAutofit/>
          </a:bodyPr>
          <a:lstStyle/>
          <a:p>
            <a:endParaRPr/>
          </a:p>
        </p:txBody>
      </p:sp>
      <p:sp>
        <p:nvSpPr>
          <p:cNvPr id="54" name="Insert Picture Here.png"/>
          <p:cNvSpPr>
            <a:spLocks noGrp="1"/>
          </p:cNvSpPr>
          <p:nvPr>
            <p:ph type="pic" idx="14"/>
          </p:nvPr>
        </p:nvSpPr>
        <p:spPr>
          <a:xfrm>
            <a:off x="4572000" y="317500"/>
            <a:ext cx="4333875" cy="6223000"/>
          </a:xfrm>
          <a:prstGeom prst="rect">
            <a:avLst/>
          </a:prstGeom>
        </p:spPr>
        <p:txBody>
          <a:bodyPr lIns="91439" tIns="45719" rIns="91439" bIns="45719">
            <a:noAutofit/>
          </a:bodyPr>
          <a:lstStyle/>
          <a:p>
            <a:endParaRPr/>
          </a:p>
        </p:txBody>
      </p:sp>
      <p:sp>
        <p:nvSpPr>
          <p:cNvPr id="55" name="Slide Number"/>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67317551"/>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236F-DEAC-489E-9D06-42D7A9F9999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00BCFE3-C35A-4793-8526-31AC41EAEBD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3A8F33-1225-4F59-9B5A-80C73A2B7F4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3EF4635-9028-4F5C-86FC-744D3466D027}"/>
              </a:ext>
            </a:extLst>
          </p:cNvPr>
          <p:cNvSpPr>
            <a:spLocks noGrp="1"/>
          </p:cNvSpPr>
          <p:nvPr>
            <p:ph type="dt" sz="half" idx="10"/>
          </p:nvPr>
        </p:nvSpPr>
        <p:spPr/>
        <p:txBody>
          <a:bodyPr/>
          <a:lstStyle/>
          <a:p>
            <a:fld id="{C89A6A1E-AC86-4251-AFF5-6E27C5888FCE}" type="datetimeFigureOut">
              <a:rPr lang="en-US" smtClean="0"/>
              <a:t>9/9/2019</a:t>
            </a:fld>
            <a:endParaRPr lang="en-US"/>
          </a:p>
        </p:txBody>
      </p:sp>
      <p:sp>
        <p:nvSpPr>
          <p:cNvPr id="6" name="Footer Placeholder 5">
            <a:extLst>
              <a:ext uri="{FF2B5EF4-FFF2-40B4-BE49-F238E27FC236}">
                <a16:creationId xmlns:a16="http://schemas.microsoft.com/office/drawing/2014/main" id="{B1966876-DE7D-484F-9C32-337B81F677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27DD9B-CBE0-4C51-BC83-550E66ED3914}"/>
              </a:ext>
            </a:extLst>
          </p:cNvPr>
          <p:cNvSpPr>
            <a:spLocks noGrp="1"/>
          </p:cNvSpPr>
          <p:nvPr>
            <p:ph type="sldNum" sz="quarter" idx="12"/>
          </p:nvPr>
        </p:nvSpPr>
        <p:spPr/>
        <p:txBody>
          <a:bodyPr/>
          <a:lstStyle/>
          <a:p>
            <a:fld id="{6FE58E67-4817-4D09-A57D-0C2BC43F83BC}" type="slidenum">
              <a:rPr lang="en-US" smtClean="0"/>
              <a:t>‹#›</a:t>
            </a:fld>
            <a:endParaRPr lang="en-US"/>
          </a:p>
        </p:txBody>
      </p:sp>
    </p:spTree>
    <p:extLst>
      <p:ext uri="{BB962C8B-B14F-4D97-AF65-F5344CB8AC3E}">
        <p14:creationId xmlns:p14="http://schemas.microsoft.com/office/powerpoint/2010/main" val="2533575890"/>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normAutofit/>
          </a:bodyPr>
          <a:lstStyle>
            <a:lvl1pPr algn="ctr">
              <a:defRPr sz="400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567285B-1480-4AB5-BD67-E57679A7D42E}"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854F3-70C3-4A32-8FFF-55048B6F1E5C}" type="slidenum">
              <a:rPr lang="en-US" smtClean="0"/>
              <a:t>‹#›</a:t>
            </a:fld>
            <a:endParaRPr lang="en-US"/>
          </a:p>
        </p:txBody>
      </p:sp>
    </p:spTree>
    <p:extLst>
      <p:ext uri="{BB962C8B-B14F-4D97-AF65-F5344CB8AC3E}">
        <p14:creationId xmlns:p14="http://schemas.microsoft.com/office/powerpoint/2010/main" val="278000316"/>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72C6E0-04C8-4037-B2ED-B11B4CC9C90D}" type="slidenum">
              <a:rPr lang="en-US" smtClean="0"/>
              <a:t>‹#›</a:t>
            </a:fld>
            <a:endParaRPr lang="en-US"/>
          </a:p>
        </p:txBody>
      </p:sp>
    </p:spTree>
    <p:extLst>
      <p:ext uri="{BB962C8B-B14F-4D97-AF65-F5344CB8AC3E}">
        <p14:creationId xmlns:p14="http://schemas.microsoft.com/office/powerpoint/2010/main" val="2071815786"/>
      </p:ext>
    </p:extLst>
  </p:cSld>
  <p:clrMap bg1="lt1" tx1="dk1" bg2="lt2" tx2="dk2" accent1="accent1" accent2="accent2" accent3="accent3" accent4="accent4" accent5="accent5" accent6="accent6" hlink="hlink" folHlink="folHlink"/>
  <p:sldLayoutIdLst>
    <p:sldLayoutId id="2147483723" r:id="rId1"/>
    <p:sldLayoutId id="2147483720" r:id="rId2"/>
    <p:sldLayoutId id="2147483719" r:id="rId3"/>
    <p:sldLayoutId id="2147483691" r:id="rId4"/>
    <p:sldLayoutId id="2147483724" r:id="rId5"/>
    <p:sldLayoutId id="2147483728" r:id="rId6"/>
    <p:sldLayoutId id="2147483710" r:id="rId7"/>
    <p:sldLayoutId id="2147483726" r:id="rId8"/>
    <p:sldLayoutId id="2147483692" r:id="rId9"/>
    <p:sldLayoutId id="2147483694" r:id="rId10"/>
    <p:sldLayoutId id="2147483729" r:id="rId11"/>
    <p:sldLayoutId id="2147483730" r:id="rId12"/>
    <p:sldLayoutId id="2147483683" r:id="rId13"/>
    <p:sldLayoutId id="2147483725" r:id="rId14"/>
    <p:sldLayoutId id="2147483714" r:id="rId15"/>
    <p:sldLayoutId id="2147483731" r:id="rId16"/>
    <p:sldLayoutId id="2147483734" r:id="rId17"/>
    <p:sldLayoutId id="2147483735" r:id="rId18"/>
    <p:sldLayoutId id="2147483736" r:id="rId19"/>
    <p:sldLayoutId id="2147483737" r:id="rId20"/>
    <p:sldLayoutId id="2147483738" r:id="rId21"/>
  </p:sldLayoutIdLst>
  <p:transition spd="slow">
    <p:wipe/>
  </p:transition>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28.jpg"/><Relationship Id="rId4" Type="http://schemas.openxmlformats.org/officeDocument/2006/relationships/image" Target="../media/image27.jpeg"/></Relationships>
</file>

<file path=ppt/slides/_rels/slide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30.jp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31.png"/><Relationship Id="rId5" Type="http://schemas.openxmlformats.org/officeDocument/2006/relationships/image" Target="../media/image38.emf"/><Relationship Id="rId4" Type="http://schemas.openxmlformats.org/officeDocument/2006/relationships/image" Target="../media/image37.emf"/></Relationships>
</file>

<file path=ppt/slides/_rels/slide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jpe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51.jpeg"/></Relationships>
</file>

<file path=ppt/slides/_rels/slide1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jpg"/><Relationship Id="rId7" Type="http://schemas.openxmlformats.org/officeDocument/2006/relationships/image" Target="../media/image55.jp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31.png"/><Relationship Id="rId5" Type="http://schemas.openxmlformats.org/officeDocument/2006/relationships/image" Target="../media/image54.jpeg"/><Relationship Id="rId4" Type="http://schemas.openxmlformats.org/officeDocument/2006/relationships/image" Target="../media/image53.png"/><Relationship Id="rId9" Type="http://schemas.openxmlformats.org/officeDocument/2006/relationships/image" Target="../media/image57.png"/></Relationships>
</file>

<file path=ppt/slides/_rels/slide11.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58.jpg"/><Relationship Id="rId7" Type="http://schemas.openxmlformats.org/officeDocument/2006/relationships/image" Target="../media/image62.tiff"/><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1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72.jpeg"/></Relationships>
</file>

<file path=ppt/slides/_rels/slide2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8.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74.jpeg"/></Relationships>
</file>

<file path=ppt/slides/_rels/slide2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9.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76.jpeg"/></Relationships>
</file>

<file path=ppt/slides/_rels/slide22.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0.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79.tiff"/></Relationships>
</file>

<file path=ppt/slides/_rels/slide2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1.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81.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31.png"/><Relationship Id="rId2" Type="http://schemas.openxmlformats.org/officeDocument/2006/relationships/slideLayout" Target="../slideLayouts/slideLayout20.xml"/><Relationship Id="rId1" Type="http://schemas.openxmlformats.org/officeDocument/2006/relationships/themeOverride" Target="../theme/themeOverride1.xml"/><Relationship Id="rId6" Type="http://schemas.openxmlformats.org/officeDocument/2006/relationships/image" Target="../media/image84.jpeg"/><Relationship Id="rId5" Type="http://schemas.openxmlformats.org/officeDocument/2006/relationships/image" Target="../media/image83.jpg"/><Relationship Id="rId4" Type="http://schemas.openxmlformats.org/officeDocument/2006/relationships/image" Target="../media/image8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31.png"/><Relationship Id="rId2" Type="http://schemas.openxmlformats.org/officeDocument/2006/relationships/slideLayout" Target="../slideLayouts/slideLayout20.xml"/><Relationship Id="rId1" Type="http://schemas.openxmlformats.org/officeDocument/2006/relationships/themeOverride" Target="../theme/themeOverride2.xml"/><Relationship Id="rId6" Type="http://schemas.openxmlformats.org/officeDocument/2006/relationships/image" Target="../media/image87.jpeg"/><Relationship Id="rId5" Type="http://schemas.openxmlformats.org/officeDocument/2006/relationships/image" Target="../media/image86.png"/><Relationship Id="rId4" Type="http://schemas.openxmlformats.org/officeDocument/2006/relationships/image" Target="../media/image85.png"/></Relationships>
</file>

<file path=ppt/slides/_rels/slide28.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jpeg"/><Relationship Id="rId7" Type="http://schemas.openxmlformats.org/officeDocument/2006/relationships/image" Target="../media/image92.png"/><Relationship Id="rId12"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1.xml"/><Relationship Id="rId6" Type="http://schemas.openxmlformats.org/officeDocument/2006/relationships/image" Target="../media/image91.jpeg"/><Relationship Id="rId11" Type="http://schemas.openxmlformats.org/officeDocument/2006/relationships/image" Target="../media/image96.jpe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s>
</file>

<file path=ppt/slides/_rels/slide2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97.emf"/><Relationship Id="rId7" Type="http://schemas.openxmlformats.org/officeDocument/2006/relationships/image" Target="../media/image101.png"/><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emf"/></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8.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103.jpg"/></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0.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105.pn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image" Target="../media/image31.png"/><Relationship Id="rId5" Type="http://schemas.openxmlformats.org/officeDocument/2006/relationships/image" Target="../media/image108.png"/><Relationship Id="rId4" Type="http://schemas.openxmlformats.org/officeDocument/2006/relationships/image" Target="../media/image107.pn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110.png"/></Relationships>
</file>

<file path=ppt/slides/_rels/slide3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112.jpeg"/><Relationship Id="rId7" Type="http://schemas.openxmlformats.org/officeDocument/2006/relationships/image" Target="../media/image31.png"/><Relationship Id="rId2" Type="http://schemas.openxmlformats.org/officeDocument/2006/relationships/image" Target="../media/image111.jpeg"/><Relationship Id="rId1" Type="http://schemas.openxmlformats.org/officeDocument/2006/relationships/slideLayout" Target="../slideLayouts/slideLayout21.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6400" y="70465"/>
            <a:ext cx="6200967" cy="5198652"/>
          </a:xfrm>
          <a:prstGeom prst="rect">
            <a:avLst/>
          </a:prstGeom>
        </p:spPr>
      </p:pic>
      <p:pic>
        <p:nvPicPr>
          <p:cNvPr id="11" name="Picture 10"/>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90885" y="749230"/>
            <a:ext cx="1920561" cy="1920561"/>
          </a:xfrm>
          <a:prstGeom prst="rect">
            <a:avLst/>
          </a:prstGeom>
        </p:spPr>
      </p:pic>
      <p:sp>
        <p:nvSpPr>
          <p:cNvPr id="18" name="Rectangle 17"/>
          <p:cNvSpPr/>
          <p:nvPr/>
        </p:nvSpPr>
        <p:spPr>
          <a:xfrm>
            <a:off x="3144782" y="3348556"/>
            <a:ext cx="5990782" cy="1920561"/>
          </a:xfrm>
          <a:prstGeom prst="rect">
            <a:avLst/>
          </a:prstGeom>
          <a:solidFill>
            <a:srgbClr val="FBB51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3" name="TextBox 12"/>
          <p:cNvSpPr txBox="1"/>
          <p:nvPr/>
        </p:nvSpPr>
        <p:spPr>
          <a:xfrm>
            <a:off x="3154029" y="3461445"/>
            <a:ext cx="2424906" cy="323165"/>
          </a:xfrm>
          <a:prstGeom prst="rect">
            <a:avLst/>
          </a:prstGeom>
          <a:noFill/>
        </p:spPr>
        <p:txBody>
          <a:bodyPr wrap="square" rtlCol="0">
            <a:spAutoFit/>
          </a:bodyPr>
          <a:lstStyle/>
          <a:p>
            <a:r>
              <a:rPr lang="en-US" sz="1500" spc="120" dirty="0">
                <a:latin typeface="Times New Roman" panose="02020603050405020304" pitchFamily="18" charset="0"/>
                <a:cs typeface="Times New Roman" panose="02020603050405020304" pitchFamily="18" charset="0"/>
              </a:rPr>
              <a:t>WORKING SMARTER</a:t>
            </a:r>
          </a:p>
        </p:txBody>
      </p:sp>
      <p:sp>
        <p:nvSpPr>
          <p:cNvPr id="17" name="TextBox 16"/>
          <p:cNvSpPr txBox="1"/>
          <p:nvPr/>
        </p:nvSpPr>
        <p:spPr>
          <a:xfrm>
            <a:off x="3211443" y="4200939"/>
            <a:ext cx="5857461" cy="945896"/>
          </a:xfrm>
          <a:prstGeom prst="rect">
            <a:avLst/>
          </a:prstGeom>
          <a:noFill/>
        </p:spPr>
        <p:txBody>
          <a:bodyPr wrap="square" rtlCol="0">
            <a:spAutoFit/>
          </a:bodyPr>
          <a:lstStyle/>
          <a:p>
            <a:r>
              <a:rPr lang="en-US" sz="2700" dirty="0">
                <a:latin typeface="Times New Roman" panose="02020603050405020304" pitchFamily="18" charset="0"/>
                <a:cs typeface="Times New Roman" panose="02020603050405020304" pitchFamily="18" charset="0"/>
              </a:rPr>
              <a:t>Piloting Zero Net Energy to Guide Future College Growth</a:t>
            </a:r>
          </a:p>
        </p:txBody>
      </p:sp>
      <p:pic>
        <p:nvPicPr>
          <p:cNvPr id="26" name="Picture 2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065813" y="5796493"/>
            <a:ext cx="1945871" cy="1015826"/>
          </a:xfrm>
          <a:prstGeom prst="rect">
            <a:avLst/>
          </a:prstGeom>
        </p:spPr>
      </p:pic>
      <p:sp>
        <p:nvSpPr>
          <p:cNvPr id="27" name="TextBox 26"/>
          <p:cNvSpPr txBox="1"/>
          <p:nvPr/>
        </p:nvSpPr>
        <p:spPr>
          <a:xfrm>
            <a:off x="3936147" y="6150518"/>
            <a:ext cx="3291966" cy="307777"/>
          </a:xfrm>
          <a:prstGeom prst="rect">
            <a:avLst/>
          </a:prstGeom>
          <a:noFill/>
        </p:spPr>
        <p:txBody>
          <a:bodyPr wrap="square" rtlCol="0" anchor="ctr">
            <a:spAutoFit/>
          </a:bodyPr>
          <a:lstStyle/>
          <a:p>
            <a:pPr algn="r"/>
            <a:r>
              <a:rPr lang="en-US" sz="1400" spc="120" dirty="0">
                <a:latin typeface="Times New Roman" panose="02020603050405020304" pitchFamily="18" charset="0"/>
                <a:cs typeface="Times New Roman" panose="02020603050405020304" pitchFamily="18" charset="0"/>
              </a:rPr>
              <a:t>IN PARTNERSHIP WITH:</a:t>
            </a:r>
          </a:p>
        </p:txBody>
      </p:sp>
    </p:spTree>
    <p:extLst>
      <p:ext uri="{BB962C8B-B14F-4D97-AF65-F5344CB8AC3E}">
        <p14:creationId xmlns:p14="http://schemas.microsoft.com/office/powerpoint/2010/main" val="181686823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383" y="625287"/>
            <a:ext cx="3932193" cy="26171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9383" y="3242476"/>
            <a:ext cx="3932193" cy="25514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0" name="Picture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12" name="Title 11">
            <a:extLst>
              <a:ext uri="{FF2B5EF4-FFF2-40B4-BE49-F238E27FC236}">
                <a16:creationId xmlns:a16="http://schemas.microsoft.com/office/drawing/2014/main" id="{F1588027-A5D8-4EC1-A5AE-A500744A9324}"/>
              </a:ext>
            </a:extLst>
          </p:cNvPr>
          <p:cNvSpPr>
            <a:spLocks noGrp="1"/>
          </p:cNvSpPr>
          <p:nvPr>
            <p:ph type="title"/>
          </p:nvPr>
        </p:nvSpPr>
        <p:spPr>
          <a:xfrm>
            <a:off x="629841" y="458832"/>
            <a:ext cx="4448438" cy="605246"/>
          </a:xfrm>
        </p:spPr>
        <p:txBody>
          <a:bodyPr/>
          <a:lstStyle/>
          <a:p>
            <a:r>
              <a:rPr lang="en-US" b="1" dirty="0">
                <a:latin typeface="Times New Roman" panose="02020603050405020304" pitchFamily="18" charset="0"/>
                <a:cs typeface="Times New Roman" panose="02020603050405020304" pitchFamily="18" charset="0"/>
              </a:rPr>
              <a:t>ZNE Pilot Program Highlights</a:t>
            </a:r>
          </a:p>
        </p:txBody>
      </p:sp>
      <p:sp>
        <p:nvSpPr>
          <p:cNvPr id="14" name="Text Placeholder 13">
            <a:extLst>
              <a:ext uri="{FF2B5EF4-FFF2-40B4-BE49-F238E27FC236}">
                <a16:creationId xmlns:a16="http://schemas.microsoft.com/office/drawing/2014/main" id="{98607547-DFB9-46E5-9C1C-0A93DD3754B0}"/>
              </a:ext>
            </a:extLst>
          </p:cNvPr>
          <p:cNvSpPr>
            <a:spLocks noGrp="1"/>
          </p:cNvSpPr>
          <p:nvPr>
            <p:ph type="body" sz="half" idx="2"/>
          </p:nvPr>
        </p:nvSpPr>
        <p:spPr>
          <a:xfrm>
            <a:off x="629841" y="1426068"/>
            <a:ext cx="4448438" cy="3811588"/>
          </a:xfrm>
        </p:spPr>
        <p:txBody>
          <a:bodyPr>
            <a:normAutofit/>
          </a:bodyPr>
          <a:lstStyle/>
          <a:p>
            <a:pPr marL="228600" indent="-228600">
              <a:lnSpc>
                <a:spcPct val="150000"/>
              </a:lnSpc>
              <a:buFont typeface="Arial" panose="020B0604020202020204" pitchFamily="34" charset="0"/>
              <a:buChar char="•"/>
            </a:pPr>
            <a:r>
              <a:rPr lang="en-US" sz="1800" dirty="0">
                <a:solidFill>
                  <a:schemeClr val="accent6">
                    <a:lumMod val="50000"/>
                  </a:schemeClr>
                </a:solidFill>
                <a:latin typeface="Times New Roman" panose="02020603050405020304" pitchFamily="18" charset="0"/>
                <a:cs typeface="Times New Roman" panose="02020603050405020304" pitchFamily="18" charset="0"/>
              </a:rPr>
              <a:t>Who is SBCCD</a:t>
            </a:r>
          </a:p>
          <a:p>
            <a:pPr marL="228600" indent="-228600">
              <a:lnSpc>
                <a:spcPct val="150000"/>
              </a:lnSpc>
              <a:buFont typeface="Arial" panose="020B0604020202020204" pitchFamily="34" charset="0"/>
              <a:buChar char="•"/>
            </a:pPr>
            <a:r>
              <a:rPr lang="en-US" sz="1800" dirty="0">
                <a:solidFill>
                  <a:schemeClr val="accent6">
                    <a:lumMod val="50000"/>
                  </a:schemeClr>
                </a:solidFill>
                <a:latin typeface="Times New Roman" panose="02020603050405020304" pitchFamily="18" charset="0"/>
                <a:cs typeface="Times New Roman" panose="02020603050405020304" pitchFamily="18" charset="0"/>
              </a:rPr>
              <a:t>Meet our visionaries</a:t>
            </a:r>
          </a:p>
          <a:p>
            <a:pPr marL="228600" indent="-228600">
              <a:lnSpc>
                <a:spcPct val="150000"/>
              </a:lnSpc>
              <a:buFont typeface="Arial" panose="020B0604020202020204" pitchFamily="34" charset="0"/>
              <a:buChar char="•"/>
            </a:pPr>
            <a:r>
              <a:rPr lang="en-US" sz="1800" dirty="0">
                <a:solidFill>
                  <a:schemeClr val="accent6">
                    <a:lumMod val="50000"/>
                  </a:schemeClr>
                </a:solidFill>
                <a:latin typeface="Times New Roman" panose="02020603050405020304" pitchFamily="18" charset="0"/>
                <a:cs typeface="Times New Roman" panose="02020603050405020304" pitchFamily="18" charset="0"/>
              </a:rPr>
              <a:t>SBCCD Sustainability Culture</a:t>
            </a:r>
          </a:p>
          <a:p>
            <a:pPr marL="228600" indent="-228600">
              <a:lnSpc>
                <a:spcPct val="150000"/>
              </a:lnSpc>
              <a:buFont typeface="Arial" panose="020B0604020202020204" pitchFamily="34" charset="0"/>
              <a:buChar char="•"/>
            </a:pPr>
            <a:r>
              <a:rPr lang="en-US" sz="1800" dirty="0">
                <a:solidFill>
                  <a:schemeClr val="accent6">
                    <a:lumMod val="50000"/>
                  </a:schemeClr>
                </a:solidFill>
                <a:latin typeface="Times New Roman" panose="02020603050405020304" pitchFamily="18" charset="0"/>
                <a:cs typeface="Times New Roman" panose="02020603050405020304" pitchFamily="18" charset="0"/>
              </a:rPr>
              <a:t>Prop 39 ZNE Pilot Project</a:t>
            </a:r>
          </a:p>
          <a:p>
            <a:pPr marL="228600" indent="-228600">
              <a:lnSpc>
                <a:spcPct val="150000"/>
              </a:lnSpc>
              <a:buFont typeface="Arial" panose="020B0604020202020204" pitchFamily="34" charset="0"/>
              <a:buChar char="•"/>
            </a:pPr>
            <a:r>
              <a:rPr lang="en-US" sz="1800" dirty="0">
                <a:solidFill>
                  <a:schemeClr val="accent6">
                    <a:lumMod val="50000"/>
                  </a:schemeClr>
                </a:solidFill>
                <a:latin typeface="Times New Roman" panose="02020603050405020304" pitchFamily="18" charset="0"/>
                <a:cs typeface="Times New Roman" panose="02020603050405020304" pitchFamily="18" charset="0"/>
              </a:rPr>
              <a:t>Meet Our Team</a:t>
            </a:r>
          </a:p>
          <a:p>
            <a:pPr marL="228600" indent="-228600">
              <a:lnSpc>
                <a:spcPct val="150000"/>
              </a:lnSpc>
              <a:buFont typeface="Arial" panose="020B0604020202020204" pitchFamily="34" charset="0"/>
              <a:buChar char="•"/>
            </a:pPr>
            <a:r>
              <a:rPr lang="en-US" sz="1800" dirty="0">
                <a:solidFill>
                  <a:schemeClr val="accent6">
                    <a:lumMod val="50000"/>
                  </a:schemeClr>
                </a:solidFill>
                <a:latin typeface="Times New Roman" panose="02020603050405020304" pitchFamily="18" charset="0"/>
                <a:cs typeface="Times New Roman" panose="02020603050405020304" pitchFamily="18" charset="0"/>
              </a:rPr>
              <a:t>7 Stages of ZNE Journey</a:t>
            </a:r>
          </a:p>
          <a:p>
            <a:pPr marL="228600" indent="-228600">
              <a:lnSpc>
                <a:spcPct val="150000"/>
              </a:lnSpc>
              <a:buFont typeface="Arial" panose="020B0604020202020204" pitchFamily="34" charset="0"/>
              <a:buChar char="•"/>
            </a:pPr>
            <a:r>
              <a:rPr lang="en-US" sz="1800" dirty="0">
                <a:solidFill>
                  <a:schemeClr val="accent6">
                    <a:lumMod val="50000"/>
                  </a:schemeClr>
                </a:solidFill>
                <a:latin typeface="Times New Roman" panose="02020603050405020304" pitchFamily="18" charset="0"/>
                <a:cs typeface="Times New Roman" panose="02020603050405020304" pitchFamily="18" charset="0"/>
              </a:rPr>
              <a:t>What’s next</a:t>
            </a:r>
          </a:p>
        </p:txBody>
      </p:sp>
    </p:spTree>
    <p:extLst>
      <p:ext uri="{BB962C8B-B14F-4D97-AF65-F5344CB8AC3E}">
        <p14:creationId xmlns:p14="http://schemas.microsoft.com/office/powerpoint/2010/main" val="392758931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6320A49-515C-4D38-B5EB-6B6750BF3C04}"/>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4" name="Title 3">
            <a:extLst>
              <a:ext uri="{FF2B5EF4-FFF2-40B4-BE49-F238E27FC236}">
                <a16:creationId xmlns:a16="http://schemas.microsoft.com/office/drawing/2014/main" id="{596BF436-B7C9-4BD5-A336-1D71C8568323}"/>
              </a:ext>
            </a:extLst>
          </p:cNvPr>
          <p:cNvSpPr txBox="1">
            <a:spLocks/>
          </p:cNvSpPr>
          <p:nvPr/>
        </p:nvSpPr>
        <p:spPr>
          <a:xfrm>
            <a:off x="311328" y="278775"/>
            <a:ext cx="8521345" cy="471071"/>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pPr>
            <a:endParaRPr lang="en-US" sz="1875" dirty="0">
              <a:solidFill>
                <a:schemeClr val="accent6">
                  <a:lumMod val="50000"/>
                </a:schemeClr>
              </a:solidFill>
            </a:endParaRPr>
          </a:p>
        </p:txBody>
      </p:sp>
      <p:pic>
        <p:nvPicPr>
          <p:cNvPr id="13" name="Picture 12">
            <a:extLst>
              <a:ext uri="{FF2B5EF4-FFF2-40B4-BE49-F238E27FC236}">
                <a16:creationId xmlns:a16="http://schemas.microsoft.com/office/drawing/2014/main" id="{4BC0E951-4904-4D39-9A7B-757640273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7911" y="5005600"/>
            <a:ext cx="1603653" cy="502920"/>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FEF8766A-30D9-4DB6-97B5-A56A3DBEA9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0747" y="5002522"/>
            <a:ext cx="1583586" cy="505998"/>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0AA1F595-37B2-400B-92D4-51CAA3B1C9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9146" y="5667451"/>
            <a:ext cx="1573952" cy="502920"/>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005933" y="804314"/>
            <a:ext cx="4920377" cy="333099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2" name="Picture 11"/>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6" name="Title 5">
            <a:extLst>
              <a:ext uri="{FF2B5EF4-FFF2-40B4-BE49-F238E27FC236}">
                <a16:creationId xmlns:a16="http://schemas.microsoft.com/office/drawing/2014/main" id="{C6A74FB3-78DB-45B9-8B22-D6CAE5AA3CA3}"/>
              </a:ext>
            </a:extLst>
          </p:cNvPr>
          <p:cNvSpPr>
            <a:spLocks noGrp="1"/>
          </p:cNvSpPr>
          <p:nvPr>
            <p:ph type="title"/>
          </p:nvPr>
        </p:nvSpPr>
        <p:spPr>
          <a:xfrm>
            <a:off x="629840" y="386864"/>
            <a:ext cx="3420905" cy="674914"/>
          </a:xfrm>
        </p:spPr>
        <p:txBody>
          <a:bodyPr>
            <a:normAutofit/>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Who is SBCCD?</a:t>
            </a:r>
            <a:endParaRPr lang="en-US" b="1" dirty="0">
              <a:latin typeface="Times New Roman" panose="02020603050405020304" pitchFamily="18" charset="0"/>
              <a:cs typeface="Times New Roman" panose="02020603050405020304" pitchFamily="18" charset="0"/>
            </a:endParaRPr>
          </a:p>
        </p:txBody>
      </p:sp>
      <p:sp>
        <p:nvSpPr>
          <p:cNvPr id="8" name="Text Placeholder 7">
            <a:extLst>
              <a:ext uri="{FF2B5EF4-FFF2-40B4-BE49-F238E27FC236}">
                <a16:creationId xmlns:a16="http://schemas.microsoft.com/office/drawing/2014/main" id="{EAD1C44D-EB7B-4CDD-87E3-168004961C2F}"/>
              </a:ext>
            </a:extLst>
          </p:cNvPr>
          <p:cNvSpPr>
            <a:spLocks noGrp="1"/>
          </p:cNvSpPr>
          <p:nvPr>
            <p:ph type="body" sz="half" idx="2"/>
          </p:nvPr>
        </p:nvSpPr>
        <p:spPr>
          <a:xfrm>
            <a:off x="629840" y="1426068"/>
            <a:ext cx="5178776" cy="4800600"/>
          </a:xfrm>
        </p:spPr>
        <p:txBody>
          <a:bodyPr>
            <a:noAutofit/>
          </a:bodyPr>
          <a:lstStyle/>
          <a:p>
            <a:pPr defTabSz="309555">
              <a:lnSpc>
                <a:spcPct val="100000"/>
              </a:lnSpc>
            </a:pPr>
            <a:r>
              <a:rPr lang="en-US" sz="1800" b="1" dirty="0">
                <a:solidFill>
                  <a:schemeClr val="accent6">
                    <a:lumMod val="50000"/>
                  </a:schemeClr>
                </a:solidFill>
                <a:latin typeface="Times New Roman" panose="02020603050405020304" pitchFamily="18" charset="0"/>
                <a:cs typeface="Times New Roman" panose="02020603050405020304" pitchFamily="18" charset="0"/>
              </a:rPr>
              <a:t>1</a:t>
            </a:r>
            <a:r>
              <a:rPr lang="en-US" sz="1800" dirty="0">
                <a:solidFill>
                  <a:schemeClr val="accent6">
                    <a:lumMod val="50000"/>
                  </a:schemeClr>
                </a:solidFill>
                <a:latin typeface="Times New Roman" panose="02020603050405020304" pitchFamily="18" charset="0"/>
                <a:cs typeface="Times New Roman" panose="02020603050405020304" pitchFamily="18" charset="0"/>
              </a:rPr>
              <a:t> Out of 72 Community College </a:t>
            </a:r>
          </a:p>
          <a:p>
            <a:pPr defTabSz="309555">
              <a:spcBef>
                <a:spcPts val="0"/>
              </a:spcBef>
              <a:spcAft>
                <a:spcPts val="1125"/>
              </a:spcAft>
            </a:pPr>
            <a:r>
              <a:rPr lang="en-US" sz="1800" dirty="0">
                <a:solidFill>
                  <a:schemeClr val="accent6">
                    <a:lumMod val="50000"/>
                  </a:schemeClr>
                </a:solidFill>
                <a:latin typeface="Times New Roman" panose="02020603050405020304" pitchFamily="18" charset="0"/>
                <a:cs typeface="Times New Roman" panose="02020603050405020304" pitchFamily="18" charset="0"/>
              </a:rPr>
              <a:t>Districts in State of California  </a:t>
            </a:r>
          </a:p>
          <a:p>
            <a:pPr defTabSz="309555">
              <a:lnSpc>
                <a:spcPct val="100000"/>
              </a:lnSpc>
              <a:spcBef>
                <a:spcPts val="600"/>
              </a:spcBef>
            </a:pPr>
            <a:r>
              <a:rPr lang="en-US" sz="1800" b="1" dirty="0">
                <a:solidFill>
                  <a:schemeClr val="accent6">
                    <a:lumMod val="50000"/>
                  </a:schemeClr>
                </a:solidFill>
                <a:latin typeface="Times New Roman" panose="02020603050405020304" pitchFamily="18" charset="0"/>
                <a:cs typeface="Times New Roman" panose="02020603050405020304" pitchFamily="18" charset="0"/>
              </a:rPr>
              <a:t>2</a:t>
            </a:r>
            <a:r>
              <a:rPr lang="en-US" sz="1800" dirty="0">
                <a:solidFill>
                  <a:schemeClr val="accent6">
                    <a:lumMod val="50000"/>
                  </a:schemeClr>
                </a:solidFill>
                <a:latin typeface="Times New Roman" panose="02020603050405020304" pitchFamily="18" charset="0"/>
                <a:cs typeface="Times New Roman" panose="02020603050405020304" pitchFamily="18" charset="0"/>
              </a:rPr>
              <a:t> Out of 114 Campuses of </a:t>
            </a:r>
          </a:p>
          <a:p>
            <a:pPr defTabSz="309555">
              <a:lnSpc>
                <a:spcPct val="100000"/>
              </a:lnSpc>
              <a:spcBef>
                <a:spcPts val="0"/>
              </a:spcBef>
              <a:spcAft>
                <a:spcPts val="1125"/>
              </a:spcAft>
            </a:pPr>
            <a:r>
              <a:rPr lang="en-US" sz="1800" dirty="0">
                <a:solidFill>
                  <a:schemeClr val="accent6">
                    <a:lumMod val="50000"/>
                  </a:schemeClr>
                </a:solidFill>
                <a:latin typeface="Times New Roman" panose="02020603050405020304" pitchFamily="18" charset="0"/>
                <a:cs typeface="Times New Roman" panose="02020603050405020304" pitchFamily="18" charset="0"/>
              </a:rPr>
              <a:t>CCD system </a:t>
            </a:r>
          </a:p>
          <a:p>
            <a:pPr defTabSz="309555">
              <a:lnSpc>
                <a:spcPct val="100000"/>
              </a:lnSpc>
              <a:spcBef>
                <a:spcPts val="600"/>
              </a:spcBef>
              <a:defRPr/>
            </a:pPr>
            <a:r>
              <a:rPr lang="en-US" sz="1800" b="1" dirty="0">
                <a:solidFill>
                  <a:schemeClr val="accent6">
                    <a:lumMod val="50000"/>
                  </a:schemeClr>
                </a:solidFill>
                <a:latin typeface="Times New Roman" panose="02020603050405020304" pitchFamily="18" charset="0"/>
                <a:cs typeface="Times New Roman" panose="02020603050405020304" pitchFamily="18" charset="0"/>
              </a:rPr>
              <a:t>4</a:t>
            </a:r>
            <a:r>
              <a:rPr lang="en-US" sz="1800" dirty="0">
                <a:solidFill>
                  <a:schemeClr val="accent6">
                    <a:lumMod val="50000"/>
                  </a:schemeClr>
                </a:solidFill>
                <a:latin typeface="Times New Roman" panose="02020603050405020304" pitchFamily="18" charset="0"/>
                <a:cs typeface="Times New Roman" panose="02020603050405020304" pitchFamily="18" charset="0"/>
              </a:rPr>
              <a:t> Million people within its </a:t>
            </a:r>
          </a:p>
          <a:p>
            <a:pPr defTabSz="309555">
              <a:spcBef>
                <a:spcPts val="0"/>
              </a:spcBef>
              <a:spcAft>
                <a:spcPts val="1125"/>
              </a:spcAft>
              <a:defRPr/>
            </a:pPr>
            <a:r>
              <a:rPr lang="en-US" sz="1800" dirty="0">
                <a:solidFill>
                  <a:schemeClr val="accent6">
                    <a:lumMod val="50000"/>
                  </a:schemeClr>
                </a:solidFill>
                <a:latin typeface="Times New Roman" panose="02020603050405020304" pitchFamily="18" charset="0"/>
                <a:cs typeface="Times New Roman" panose="02020603050405020304" pitchFamily="18" charset="0"/>
              </a:rPr>
              <a:t>geographical region </a:t>
            </a:r>
          </a:p>
          <a:p>
            <a:pPr defTabSz="342900">
              <a:lnSpc>
                <a:spcPct val="100000"/>
              </a:lnSpc>
              <a:spcBef>
                <a:spcPts val="600"/>
              </a:spcBef>
              <a:defRPr/>
            </a:pPr>
            <a:r>
              <a:rPr lang="en-US" sz="1800" b="1" dirty="0">
                <a:solidFill>
                  <a:schemeClr val="accent6">
                    <a:lumMod val="50000"/>
                  </a:schemeClr>
                </a:solidFill>
                <a:latin typeface="Times New Roman" panose="02020603050405020304" pitchFamily="18" charset="0"/>
                <a:cs typeface="Times New Roman" panose="02020603050405020304" pitchFamily="18" charset="0"/>
              </a:rPr>
              <a:t>22</a:t>
            </a:r>
            <a:r>
              <a:rPr lang="en-US" sz="1800" dirty="0">
                <a:solidFill>
                  <a:schemeClr val="accent6">
                    <a:lumMod val="50000"/>
                  </a:schemeClr>
                </a:solidFill>
                <a:latin typeface="Times New Roman" panose="02020603050405020304" pitchFamily="18" charset="0"/>
                <a:cs typeface="Times New Roman" panose="02020603050405020304" pitchFamily="18" charset="0"/>
              </a:rPr>
              <a:t> Cities and Communities within </a:t>
            </a:r>
          </a:p>
          <a:p>
            <a:pPr defTabSz="342900">
              <a:lnSpc>
                <a:spcPct val="100000"/>
              </a:lnSpc>
              <a:spcBef>
                <a:spcPts val="0"/>
              </a:spcBef>
              <a:spcAft>
                <a:spcPts val="1125"/>
              </a:spcAft>
              <a:defRPr/>
            </a:pPr>
            <a:r>
              <a:rPr lang="en-US" sz="1800" dirty="0">
                <a:solidFill>
                  <a:schemeClr val="accent6">
                    <a:lumMod val="50000"/>
                  </a:schemeClr>
                </a:solidFill>
                <a:latin typeface="Times New Roman" panose="02020603050405020304" pitchFamily="18" charset="0"/>
                <a:cs typeface="Times New Roman" panose="02020603050405020304" pitchFamily="18" charset="0"/>
              </a:rPr>
              <a:t>its geographical region</a:t>
            </a:r>
          </a:p>
          <a:p>
            <a:pPr defTabSz="342900">
              <a:spcBef>
                <a:spcPts val="600"/>
              </a:spcBef>
              <a:spcAft>
                <a:spcPts val="1125"/>
              </a:spcAft>
              <a:defRPr/>
            </a:pPr>
            <a:r>
              <a:rPr lang="en-US" sz="1800" b="1" dirty="0">
                <a:solidFill>
                  <a:schemeClr val="accent6">
                    <a:lumMod val="50000"/>
                  </a:schemeClr>
                </a:solidFill>
                <a:latin typeface="Times New Roman" panose="02020603050405020304" pitchFamily="18" charset="0"/>
                <a:cs typeface="Times New Roman" panose="02020603050405020304" pitchFamily="18" charset="0"/>
              </a:rPr>
              <a:t>25,000</a:t>
            </a:r>
            <a:r>
              <a:rPr lang="en-US" sz="1800" dirty="0">
                <a:solidFill>
                  <a:schemeClr val="accent6">
                    <a:lumMod val="50000"/>
                  </a:schemeClr>
                </a:solidFill>
                <a:latin typeface="Times New Roman" panose="02020603050405020304" pitchFamily="18" charset="0"/>
                <a:cs typeface="Times New Roman" panose="02020603050405020304" pitchFamily="18" charset="0"/>
              </a:rPr>
              <a:t> students served annually </a:t>
            </a:r>
          </a:p>
          <a:p>
            <a:pPr defTabSz="342900">
              <a:spcBef>
                <a:spcPts val="600"/>
              </a:spcBef>
              <a:defRPr/>
            </a:pPr>
            <a:r>
              <a:rPr lang="en-US" sz="1800" b="1" dirty="0">
                <a:solidFill>
                  <a:schemeClr val="accent6">
                    <a:lumMod val="50000"/>
                  </a:schemeClr>
                </a:solidFill>
                <a:latin typeface="Times New Roman" panose="02020603050405020304" pitchFamily="18" charset="0"/>
                <a:cs typeface="Times New Roman" panose="02020603050405020304" pitchFamily="18" charset="0"/>
              </a:rPr>
              <a:t>1</a:t>
            </a:r>
            <a:r>
              <a:rPr lang="en-US" sz="1800" dirty="0">
                <a:solidFill>
                  <a:schemeClr val="accent6">
                    <a:lumMod val="50000"/>
                  </a:schemeClr>
                </a:solidFill>
                <a:latin typeface="Times New Roman" panose="02020603050405020304" pitchFamily="18" charset="0"/>
                <a:cs typeface="Times New Roman" panose="02020603050405020304" pitchFamily="18" charset="0"/>
              </a:rPr>
              <a:t> Million square-feet and 57 </a:t>
            </a:r>
          </a:p>
          <a:p>
            <a:pPr defTabSz="342900">
              <a:spcBef>
                <a:spcPts val="0"/>
              </a:spcBef>
              <a:spcAft>
                <a:spcPts val="1125"/>
              </a:spcAft>
              <a:defRPr/>
            </a:pPr>
            <a:r>
              <a:rPr lang="en-US" sz="1800" dirty="0">
                <a:solidFill>
                  <a:schemeClr val="accent6">
                    <a:lumMod val="50000"/>
                  </a:schemeClr>
                </a:solidFill>
                <a:latin typeface="Times New Roman" panose="02020603050405020304" pitchFamily="18" charset="0"/>
                <a:cs typeface="Times New Roman" panose="02020603050405020304" pitchFamily="18" charset="0"/>
              </a:rPr>
              <a:t>facilities district-wide</a:t>
            </a:r>
          </a:p>
          <a:p>
            <a:pPr defTabSz="342900">
              <a:spcBef>
                <a:spcPts val="600"/>
              </a:spcBef>
              <a:spcAft>
                <a:spcPts val="1125"/>
              </a:spcAft>
              <a:defRPr/>
            </a:pPr>
            <a:r>
              <a:rPr lang="en-US" sz="1800" b="1" dirty="0">
                <a:solidFill>
                  <a:schemeClr val="accent6">
                    <a:lumMod val="50000"/>
                  </a:schemeClr>
                </a:solidFill>
                <a:latin typeface="Times New Roman" panose="02020603050405020304" pitchFamily="18" charset="0"/>
                <a:cs typeface="Times New Roman" panose="02020603050405020304" pitchFamily="18" charset="0"/>
              </a:rPr>
              <a:t>$621,800,000 </a:t>
            </a:r>
            <a:r>
              <a:rPr lang="en-US" sz="1800" dirty="0">
                <a:solidFill>
                  <a:schemeClr val="accent6">
                    <a:lumMod val="50000"/>
                  </a:schemeClr>
                </a:solidFill>
                <a:latin typeface="Times New Roman" panose="02020603050405020304" pitchFamily="18" charset="0"/>
                <a:cs typeface="Times New Roman" panose="02020603050405020304" pitchFamily="18" charset="0"/>
              </a:rPr>
              <a:t>Dollar contribution annually for regional economic impact</a:t>
            </a:r>
          </a:p>
        </p:txBody>
      </p:sp>
    </p:spTree>
    <p:extLst>
      <p:ext uri="{BB962C8B-B14F-4D97-AF65-F5344CB8AC3E}">
        <p14:creationId xmlns:p14="http://schemas.microsoft.com/office/powerpoint/2010/main" val="425535064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D6AE24-312F-41C7-ABD0-6C473C731522}"/>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5" name="Title 3">
            <a:extLst>
              <a:ext uri="{FF2B5EF4-FFF2-40B4-BE49-F238E27FC236}">
                <a16:creationId xmlns:a16="http://schemas.microsoft.com/office/drawing/2014/main" id="{258A7019-7B92-46D4-959A-F4B336D50045}"/>
              </a:ext>
            </a:extLst>
          </p:cNvPr>
          <p:cNvSpPr txBox="1">
            <a:spLocks/>
          </p:cNvSpPr>
          <p:nvPr/>
        </p:nvSpPr>
        <p:spPr>
          <a:xfrm>
            <a:off x="101600" y="304464"/>
            <a:ext cx="8780986" cy="574812"/>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pPr>
            <a:endParaRPr lang="en-US" sz="2500" dirty="0">
              <a:solidFill>
                <a:schemeClr val="accent6">
                  <a:lumMod val="50000"/>
                </a:schemeClr>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315" y="3569175"/>
            <a:ext cx="2306322" cy="2651928"/>
          </a:xfrm>
          <a:prstGeom prst="rect">
            <a:avLst/>
          </a:prstGeom>
          <a:ln>
            <a:noFill/>
          </a:ln>
          <a:effectLst>
            <a:softEdge rad="112500"/>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1914" y="3569175"/>
            <a:ext cx="2405172" cy="2667189"/>
          </a:xfrm>
          <a:prstGeom prst="rect">
            <a:avLst/>
          </a:prstGeom>
          <a:ln>
            <a:noFill/>
          </a:ln>
          <a:effectLst>
            <a:softEdge rad="112500"/>
          </a:effec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3315" y="869839"/>
            <a:ext cx="4499271" cy="2567634"/>
          </a:xfrm>
          <a:prstGeom prst="rect">
            <a:avLst/>
          </a:prstGeom>
          <a:ln>
            <a:noFill/>
          </a:ln>
          <a:effectLst>
            <a:softEdge rad="112500"/>
          </a:effectLst>
        </p:spPr>
      </p:pic>
      <p:pic>
        <p:nvPicPr>
          <p:cNvPr id="14" name="Picture 1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3" name="Title 2">
            <a:extLst>
              <a:ext uri="{FF2B5EF4-FFF2-40B4-BE49-F238E27FC236}">
                <a16:creationId xmlns:a16="http://schemas.microsoft.com/office/drawing/2014/main" id="{CDCBBAAB-6DE3-452D-B54F-B21B8F74BEE9}"/>
              </a:ext>
            </a:extLst>
          </p:cNvPr>
          <p:cNvSpPr>
            <a:spLocks noGrp="1"/>
          </p:cNvSpPr>
          <p:nvPr>
            <p:ph type="title"/>
          </p:nvPr>
        </p:nvSpPr>
        <p:spPr>
          <a:xfrm>
            <a:off x="629841" y="334112"/>
            <a:ext cx="3753474" cy="727237"/>
          </a:xfrm>
        </p:spPr>
        <p:txBody>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SBCCD Visionaries</a:t>
            </a:r>
            <a:endParaRPr lang="en-US" b="1" dirty="0">
              <a:latin typeface="Times New Roman" panose="02020603050405020304" pitchFamily="18" charset="0"/>
              <a:cs typeface="Times New Roman" panose="02020603050405020304" pitchFamily="18" charset="0"/>
            </a:endParaRPr>
          </a:p>
        </p:txBody>
      </p:sp>
      <p:sp>
        <p:nvSpPr>
          <p:cNvPr id="10" name="Text Placeholder 9">
            <a:extLst>
              <a:ext uri="{FF2B5EF4-FFF2-40B4-BE49-F238E27FC236}">
                <a16:creationId xmlns:a16="http://schemas.microsoft.com/office/drawing/2014/main" id="{99A4F6CB-2B8D-4C39-B569-FED14FE7CBA5}"/>
              </a:ext>
            </a:extLst>
          </p:cNvPr>
          <p:cNvSpPr>
            <a:spLocks noGrp="1"/>
          </p:cNvSpPr>
          <p:nvPr>
            <p:ph type="body" sz="half" idx="2"/>
          </p:nvPr>
        </p:nvSpPr>
        <p:spPr>
          <a:xfrm>
            <a:off x="629840" y="1362962"/>
            <a:ext cx="4053748" cy="5673563"/>
          </a:xfrm>
        </p:spPr>
        <p:txBody>
          <a:bodyPr>
            <a:normAutofit/>
          </a:bodyPr>
          <a:lstStyle/>
          <a:p>
            <a:pPr>
              <a:lnSpc>
                <a:spcPct val="100000"/>
              </a:lnSpc>
              <a:spcBef>
                <a:spcPts val="0"/>
              </a:spcBef>
            </a:pPr>
            <a:r>
              <a:rPr lang="en-US" sz="1800" b="1" dirty="0">
                <a:solidFill>
                  <a:schemeClr val="accent6">
                    <a:lumMod val="50000"/>
                  </a:schemeClr>
                </a:solidFill>
                <a:latin typeface="Times New Roman" panose="02020603050405020304" pitchFamily="18" charset="0"/>
                <a:cs typeface="Times New Roman" panose="02020603050405020304" pitchFamily="18" charset="0"/>
              </a:rPr>
              <a:t>Board of Trustees:</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John Longville, President</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Dr. Anne L. </a:t>
            </a:r>
            <a:r>
              <a:rPr lang="en-US" sz="1650" dirty="0" err="1">
                <a:latin typeface="Times New Roman" panose="02020603050405020304" pitchFamily="18" charset="0"/>
                <a:cs typeface="Times New Roman" panose="02020603050405020304" pitchFamily="18" charset="0"/>
              </a:rPr>
              <a:t>Viricel</a:t>
            </a:r>
            <a:r>
              <a:rPr lang="en-US" sz="1650" dirty="0">
                <a:latin typeface="Times New Roman" panose="02020603050405020304" pitchFamily="18" charset="0"/>
                <a:cs typeface="Times New Roman" panose="02020603050405020304" pitchFamily="18" charset="0"/>
              </a:rPr>
              <a:t>, Vice President</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Joseph Williams, Clerk</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Gloria Macias Harrison, Member</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Dr. Stephanie Houston, Member</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Frank Reyes, Member</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Dr. Donald L. Singer, Member</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Autumn Blackburn, Student Trustee</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Elijah Gerard, Student Trustee</a:t>
            </a:r>
          </a:p>
          <a:p>
            <a:pPr>
              <a:lnSpc>
                <a:spcPct val="100000"/>
              </a:lnSpc>
              <a:spcBef>
                <a:spcPts val="0"/>
              </a:spcBef>
            </a:pPr>
            <a:endParaRPr lang="en-US" sz="1800" b="1" dirty="0">
              <a:solidFill>
                <a:schemeClr val="accent6">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en-US" sz="1800" b="1" dirty="0">
                <a:solidFill>
                  <a:schemeClr val="accent6">
                    <a:lumMod val="50000"/>
                  </a:schemeClr>
                </a:solidFill>
                <a:latin typeface="Times New Roman" panose="02020603050405020304" pitchFamily="18" charset="0"/>
                <a:cs typeface="Times New Roman" panose="02020603050405020304" pitchFamily="18" charset="0"/>
              </a:rPr>
              <a:t>SBCCD Leadership:</a:t>
            </a:r>
            <a:endParaRPr lang="en-US" sz="1800" cap="all" spc="75" dirty="0">
              <a:solidFill>
                <a:srgbClr val="000000"/>
              </a:solidFill>
              <a:latin typeface="Times New Roman" panose="02020603050405020304" pitchFamily="18" charset="0"/>
              <a:cs typeface="Times New Roman" panose="02020603050405020304" pitchFamily="18" charset="0"/>
              <a:sym typeface="Montserrat-Bold"/>
            </a:endParaRP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Bruce Barron, Chancellor</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Jose Torres, Executive Vice Chancellor</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Diana Rodriguez, President, SBVC</a:t>
            </a:r>
          </a:p>
          <a:p>
            <a:pPr lvl="1">
              <a:lnSpc>
                <a:spcPct val="100000"/>
              </a:lnSpc>
              <a:spcBef>
                <a:spcPts val="0"/>
              </a:spcBef>
            </a:pPr>
            <a:r>
              <a:rPr lang="en-US" sz="1650" dirty="0">
                <a:latin typeface="Times New Roman" panose="02020603050405020304" pitchFamily="18" charset="0"/>
                <a:cs typeface="Times New Roman" panose="02020603050405020304" pitchFamily="18" charset="0"/>
              </a:rPr>
              <a:t>Dr. Kevin Horan, President, CHC</a:t>
            </a:r>
          </a:p>
          <a:p>
            <a:endParaRPr lang="en-US" dirty="0"/>
          </a:p>
        </p:txBody>
      </p:sp>
    </p:spTree>
    <p:extLst>
      <p:ext uri="{BB962C8B-B14F-4D97-AF65-F5344CB8AC3E}">
        <p14:creationId xmlns:p14="http://schemas.microsoft.com/office/powerpoint/2010/main" val="73592011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24EE058-4B58-4A69-B67B-C6F70E8E19F0}"/>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4" name="Title 3">
            <a:extLst>
              <a:ext uri="{FF2B5EF4-FFF2-40B4-BE49-F238E27FC236}">
                <a16:creationId xmlns:a16="http://schemas.microsoft.com/office/drawing/2014/main" id="{6F5EF61E-857D-4982-94B9-D15E0280C5B6}"/>
              </a:ext>
            </a:extLst>
          </p:cNvPr>
          <p:cNvSpPr txBox="1">
            <a:spLocks/>
          </p:cNvSpPr>
          <p:nvPr/>
        </p:nvSpPr>
        <p:spPr>
          <a:xfrm>
            <a:off x="240863" y="268942"/>
            <a:ext cx="8257679" cy="502023"/>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solidFill>
                  <a:srgbClr val="FFFFFF"/>
                </a:solidFill>
              </a:defRPr>
            </a:pPr>
            <a:endParaRPr lang="en-US" sz="2500" dirty="0">
              <a:solidFill>
                <a:schemeClr val="accent6">
                  <a:lumMod val="50000"/>
                </a:schemeClr>
              </a:solidFill>
            </a:endParaRPr>
          </a:p>
        </p:txBody>
      </p:sp>
      <p:pic>
        <p:nvPicPr>
          <p:cNvPr id="5" name="Picture 4">
            <a:extLst>
              <a:ext uri="{FF2B5EF4-FFF2-40B4-BE49-F238E27FC236}">
                <a16:creationId xmlns:a16="http://schemas.microsoft.com/office/drawing/2014/main" id="{7EA3C901-BEC9-4445-8743-633D460C6D4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329398" y="959223"/>
            <a:ext cx="3312706" cy="5160700"/>
          </a:xfrm>
          <a:prstGeom prst="rect">
            <a:avLst/>
          </a:prstGeom>
          <a:ln>
            <a:noFill/>
          </a:ln>
          <a:effectLst>
            <a:softEdge rad="112500"/>
          </a:effectLst>
        </p:spPr>
      </p:pic>
      <p:pic>
        <p:nvPicPr>
          <p:cNvPr id="9" name="Picture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2" name="Title 1">
            <a:extLst>
              <a:ext uri="{FF2B5EF4-FFF2-40B4-BE49-F238E27FC236}">
                <a16:creationId xmlns:a16="http://schemas.microsoft.com/office/drawing/2014/main" id="{01F74A0F-EB0D-47B2-B54B-15F821C2007F}"/>
              </a:ext>
            </a:extLst>
          </p:cNvPr>
          <p:cNvSpPr>
            <a:spLocks noGrp="1"/>
          </p:cNvSpPr>
          <p:nvPr>
            <p:ph type="title"/>
          </p:nvPr>
        </p:nvSpPr>
        <p:spPr>
          <a:xfrm>
            <a:off x="734344" y="268942"/>
            <a:ext cx="4699805" cy="780609"/>
          </a:xfrm>
        </p:spPr>
        <p:txBody>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7 Goals of Sustainability Plan</a:t>
            </a:r>
            <a:endParaRPr lang="en-US" b="1" dirty="0">
              <a:latin typeface="Times New Roman" panose="02020603050405020304" pitchFamily="18" charset="0"/>
              <a:cs typeface="Times New Roman" panose="02020603050405020304" pitchFamily="18" charset="0"/>
            </a:endParaRPr>
          </a:p>
        </p:txBody>
      </p:sp>
      <p:sp>
        <p:nvSpPr>
          <p:cNvPr id="10" name="Text Placeholder 9">
            <a:extLst>
              <a:ext uri="{FF2B5EF4-FFF2-40B4-BE49-F238E27FC236}">
                <a16:creationId xmlns:a16="http://schemas.microsoft.com/office/drawing/2014/main" id="{394D7E50-6231-435C-B940-09BC78607188}"/>
              </a:ext>
            </a:extLst>
          </p:cNvPr>
          <p:cNvSpPr>
            <a:spLocks noGrp="1"/>
          </p:cNvSpPr>
          <p:nvPr>
            <p:ph type="body" sz="half" idx="2"/>
          </p:nvPr>
        </p:nvSpPr>
        <p:spPr>
          <a:xfrm>
            <a:off x="629841" y="1426067"/>
            <a:ext cx="4804308" cy="4960861"/>
          </a:xfrm>
        </p:spPr>
        <p:txBody>
          <a:bodyPr>
            <a:noAutofit/>
          </a:bodyPr>
          <a:lstStyle/>
          <a:p>
            <a:pPr marL="387477" indent="-342900">
              <a:spcBef>
                <a:spcPts val="600"/>
              </a:spcBef>
              <a:spcAft>
                <a:spcPts val="1125"/>
              </a:spcAft>
              <a:buFont typeface="+mj-lt"/>
              <a:buAutoNum type="arabicPeriod"/>
            </a:pPr>
            <a:r>
              <a:rPr lang="en-US" sz="1800" dirty="0">
                <a:solidFill>
                  <a:schemeClr val="accent6">
                    <a:lumMod val="50000"/>
                  </a:schemeClr>
                </a:solidFill>
                <a:latin typeface="Times New Roman" panose="02020603050405020304" pitchFamily="18" charset="0"/>
                <a:cs typeface="Times New Roman" panose="02020603050405020304" pitchFamily="18" charset="0"/>
              </a:rPr>
              <a:t>Create a campus-wide culture of sustainability</a:t>
            </a:r>
          </a:p>
          <a:p>
            <a:pPr marL="387477" indent="-342900">
              <a:spcBef>
                <a:spcPts val="600"/>
              </a:spcBef>
              <a:spcAft>
                <a:spcPts val="1125"/>
              </a:spcAft>
              <a:buFont typeface="+mj-lt"/>
              <a:buAutoNum type="arabicPeriod"/>
            </a:pPr>
            <a:r>
              <a:rPr lang="en-US" sz="1800" dirty="0">
                <a:solidFill>
                  <a:schemeClr val="accent6">
                    <a:lumMod val="50000"/>
                  </a:schemeClr>
                </a:solidFill>
                <a:latin typeface="Times New Roman" panose="02020603050405020304" pitchFamily="18" charset="0"/>
                <a:cs typeface="Times New Roman" panose="02020603050405020304" pitchFamily="18" charset="0"/>
              </a:rPr>
              <a:t>Incorporate sustainability into the development of new and renovated facilities</a:t>
            </a:r>
          </a:p>
          <a:p>
            <a:pPr marL="387477" indent="-342900">
              <a:spcBef>
                <a:spcPts val="600"/>
              </a:spcBef>
              <a:spcAft>
                <a:spcPts val="1125"/>
              </a:spcAft>
              <a:buFont typeface="+mj-lt"/>
              <a:buAutoNum type="arabicPeriod"/>
            </a:pPr>
            <a:r>
              <a:rPr lang="en-US" sz="1800" dirty="0">
                <a:solidFill>
                  <a:schemeClr val="accent6">
                    <a:lumMod val="50000"/>
                  </a:schemeClr>
                </a:solidFill>
                <a:latin typeface="Times New Roman" panose="02020603050405020304" pitchFamily="18" charset="0"/>
                <a:cs typeface="Times New Roman" panose="02020603050405020304" pitchFamily="18" charset="0"/>
              </a:rPr>
              <a:t>Invest in renewable energy and energy efficiency programs</a:t>
            </a:r>
          </a:p>
          <a:p>
            <a:pPr marL="387477" indent="-342900">
              <a:spcBef>
                <a:spcPts val="600"/>
              </a:spcBef>
              <a:spcAft>
                <a:spcPts val="1125"/>
              </a:spcAft>
              <a:buFont typeface="+mj-lt"/>
              <a:buAutoNum type="arabicPeriod"/>
            </a:pPr>
            <a:r>
              <a:rPr lang="en-US" sz="1800" dirty="0">
                <a:solidFill>
                  <a:schemeClr val="accent6">
                    <a:lumMod val="50000"/>
                  </a:schemeClr>
                </a:solidFill>
                <a:latin typeface="Times New Roman" panose="02020603050405020304" pitchFamily="18" charset="0"/>
                <a:cs typeface="Times New Roman" panose="02020603050405020304" pitchFamily="18" charset="0"/>
              </a:rPr>
              <a:t>Develop a more sustainable transportation system</a:t>
            </a:r>
          </a:p>
          <a:p>
            <a:pPr marL="387477" indent="-342900">
              <a:spcBef>
                <a:spcPts val="600"/>
              </a:spcBef>
              <a:spcAft>
                <a:spcPts val="1125"/>
              </a:spcAft>
              <a:buFont typeface="+mj-lt"/>
              <a:buAutoNum type="arabicPeriod"/>
            </a:pPr>
            <a:r>
              <a:rPr lang="en-US" sz="1800" dirty="0">
                <a:solidFill>
                  <a:schemeClr val="accent6">
                    <a:lumMod val="50000"/>
                  </a:schemeClr>
                </a:solidFill>
                <a:latin typeface="Times New Roman" panose="02020603050405020304" pitchFamily="18" charset="0"/>
                <a:cs typeface="Times New Roman" panose="02020603050405020304" pitchFamily="18" charset="0"/>
              </a:rPr>
              <a:t>Develop a more sustainable system for the purchase of supplies and materials</a:t>
            </a:r>
          </a:p>
          <a:p>
            <a:pPr marL="387477" indent="-342900">
              <a:spcBef>
                <a:spcPts val="600"/>
              </a:spcBef>
              <a:spcAft>
                <a:spcPts val="1125"/>
              </a:spcAft>
              <a:buFont typeface="+mj-lt"/>
              <a:buAutoNum type="arabicPeriod"/>
            </a:pPr>
            <a:r>
              <a:rPr lang="en-US" sz="1800" dirty="0">
                <a:solidFill>
                  <a:schemeClr val="accent6">
                    <a:lumMod val="50000"/>
                  </a:schemeClr>
                </a:solidFill>
                <a:latin typeface="Times New Roman" panose="02020603050405020304" pitchFamily="18" charset="0"/>
                <a:cs typeface="Times New Roman" panose="02020603050405020304" pitchFamily="18" charset="0"/>
              </a:rPr>
              <a:t>Enhance curricular educational opportunities for sustainability</a:t>
            </a:r>
          </a:p>
          <a:p>
            <a:pPr marL="387477" indent="-342900">
              <a:spcBef>
                <a:spcPts val="600"/>
              </a:spcBef>
              <a:spcAft>
                <a:spcPts val="1125"/>
              </a:spcAft>
              <a:buFont typeface="+mj-lt"/>
              <a:buAutoNum type="arabicPeriod"/>
            </a:pPr>
            <a:r>
              <a:rPr lang="en-US" sz="1800" dirty="0">
                <a:solidFill>
                  <a:schemeClr val="accent6">
                    <a:lumMod val="50000"/>
                  </a:schemeClr>
                </a:solidFill>
                <a:latin typeface="Times New Roman" panose="02020603050405020304" pitchFamily="18" charset="0"/>
                <a:cs typeface="Times New Roman" panose="02020603050405020304" pitchFamily="18" charset="0"/>
              </a:rPr>
              <a:t>Establish a commitment to climate action</a:t>
            </a:r>
          </a:p>
          <a:p>
            <a:pPr marL="228600" indent="-228600">
              <a:buFont typeface="+mj-lt"/>
              <a:buAutoNum type="arabicPeriod"/>
            </a:pPr>
            <a:endParaRPr lang="en-US" sz="1800" dirty="0"/>
          </a:p>
        </p:txBody>
      </p:sp>
    </p:spTree>
    <p:extLst>
      <p:ext uri="{BB962C8B-B14F-4D97-AF65-F5344CB8AC3E}">
        <p14:creationId xmlns:p14="http://schemas.microsoft.com/office/powerpoint/2010/main" val="133959362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9D314FC-53CF-4EDE-8BED-5951EE92DBD8}"/>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7" name="Title 3">
            <a:extLst>
              <a:ext uri="{FF2B5EF4-FFF2-40B4-BE49-F238E27FC236}">
                <a16:creationId xmlns:a16="http://schemas.microsoft.com/office/drawing/2014/main" id="{9B0D8514-C52A-4CFD-B815-A046D0C52D0E}"/>
              </a:ext>
            </a:extLst>
          </p:cNvPr>
          <p:cNvSpPr txBox="1">
            <a:spLocks/>
          </p:cNvSpPr>
          <p:nvPr/>
        </p:nvSpPr>
        <p:spPr>
          <a:xfrm>
            <a:off x="144738" y="79514"/>
            <a:ext cx="8590919" cy="383764"/>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solidFill>
                  <a:srgbClr val="FFFFFF"/>
                </a:solidFill>
              </a:defRPr>
            </a:pPr>
            <a:endParaRPr lang="en-US" sz="1875" dirty="0">
              <a:solidFill>
                <a:schemeClr val="accent6">
                  <a:lumMod val="50000"/>
                </a:schemeClr>
              </a:solidFill>
            </a:endParaRPr>
          </a:p>
        </p:txBody>
      </p:sp>
      <p:sp>
        <p:nvSpPr>
          <p:cNvPr id="5" name="Title 4">
            <a:extLst>
              <a:ext uri="{FF2B5EF4-FFF2-40B4-BE49-F238E27FC236}">
                <a16:creationId xmlns:a16="http://schemas.microsoft.com/office/drawing/2014/main" id="{3E8A651C-4ECF-4E61-A00F-B937B51DDEBC}"/>
              </a:ext>
            </a:extLst>
          </p:cNvPr>
          <p:cNvSpPr>
            <a:spLocks noGrp="1"/>
          </p:cNvSpPr>
          <p:nvPr>
            <p:ph type="title"/>
          </p:nvPr>
        </p:nvSpPr>
        <p:spPr>
          <a:xfrm>
            <a:off x="629840" y="702173"/>
            <a:ext cx="6078582" cy="347027"/>
          </a:xfrm>
        </p:spPr>
        <p:txBody>
          <a:bodyPr>
            <a:noAutofit/>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SBCCD Prop 39 ZNE SCE Pilot Project</a:t>
            </a:r>
            <a:endParaRPr lang="en-US" b="1" dirty="0">
              <a:latin typeface="Times New Roman" panose="02020603050405020304" pitchFamily="18" charset="0"/>
              <a:cs typeface="Times New Roman" panose="02020603050405020304" pitchFamily="18" charset="0"/>
            </a:endParaRPr>
          </a:p>
        </p:txBody>
      </p:sp>
      <p:pic>
        <p:nvPicPr>
          <p:cNvPr id="11" name="Picture Placeholder 12">
            <a:extLst>
              <a:ext uri="{FF2B5EF4-FFF2-40B4-BE49-F238E27FC236}">
                <a16:creationId xmlns:a16="http://schemas.microsoft.com/office/drawing/2014/main" id="{AFDE56BB-6F46-4D93-A0EF-00E7AA9C8E1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5085806" y="2753137"/>
            <a:ext cx="3428354" cy="3086100"/>
          </a:xfrm>
          <a:prstGeom prst="rect">
            <a:avLst/>
          </a:prstGeom>
          <a:ln>
            <a:noFill/>
          </a:ln>
          <a:effectLst>
            <a:outerShdw blurRad="190500" algn="tl" rotWithShape="0">
              <a:srgbClr val="000000">
                <a:alpha val="70000"/>
              </a:srgbClr>
            </a:outerShdw>
          </a:effectLst>
        </p:spPr>
      </p:pic>
      <p:sp>
        <p:nvSpPr>
          <p:cNvPr id="6" name="Text Placeholder 5">
            <a:extLst>
              <a:ext uri="{FF2B5EF4-FFF2-40B4-BE49-F238E27FC236}">
                <a16:creationId xmlns:a16="http://schemas.microsoft.com/office/drawing/2014/main" id="{44DBB16F-80CE-40E1-9986-39C44F222363}"/>
              </a:ext>
            </a:extLst>
          </p:cNvPr>
          <p:cNvSpPr>
            <a:spLocks noGrp="1"/>
          </p:cNvSpPr>
          <p:nvPr>
            <p:ph type="body" sz="half" idx="2"/>
          </p:nvPr>
        </p:nvSpPr>
        <p:spPr>
          <a:xfrm>
            <a:off x="629840" y="982751"/>
            <a:ext cx="8178307" cy="1920645"/>
          </a:xfrm>
        </p:spPr>
        <p:txBody>
          <a:bodyPr>
            <a:normAutofit/>
          </a:bodyPr>
          <a:lstStyle/>
          <a:p>
            <a:r>
              <a:rPr lang="en-US" sz="1800" b="1" dirty="0">
                <a:solidFill>
                  <a:schemeClr val="accent6">
                    <a:lumMod val="50000"/>
                  </a:schemeClr>
                </a:solidFill>
                <a:latin typeface="Times New Roman" panose="02020603050405020304" pitchFamily="18" charset="0"/>
                <a:cs typeface="Times New Roman" panose="02020603050405020304" pitchFamily="18" charset="0"/>
              </a:rPr>
              <a:t>Program Goals</a:t>
            </a:r>
          </a:p>
          <a:p>
            <a:r>
              <a:rPr lang="en-US" sz="1800" dirty="0">
                <a:latin typeface="Times New Roman" panose="02020603050405020304" pitchFamily="18" charset="0"/>
                <a:cs typeface="Times New Roman" panose="02020603050405020304" pitchFamily="18" charset="0"/>
              </a:rPr>
              <a:t>ZNE projects: California Public Utilities Company’s (CPUC) Proposition 39 ZNE for Schools Pilot Program. Funds for Prop 39, The California Clean Energy Jobs Act, are helping schools across California with the state’s goals to reduce energy use and greenhouse emissions. ​</a:t>
            </a:r>
            <a:endParaRPr lang="en-US" sz="1800" b="1"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2" name="TextBox 1"/>
          <p:cNvSpPr txBox="1"/>
          <p:nvPr/>
        </p:nvSpPr>
        <p:spPr>
          <a:xfrm>
            <a:off x="299278" y="6382627"/>
            <a:ext cx="8545443" cy="523220"/>
          </a:xfrm>
          <a:prstGeom prst="rect">
            <a:avLst/>
          </a:prstGeom>
          <a:noFill/>
        </p:spPr>
        <p:txBody>
          <a:bodyPr wrap="square" rtlCol="0">
            <a:spAutoFit/>
          </a:bodyPr>
          <a:lstStyle/>
          <a:p>
            <a:pPr algn="ctr"/>
            <a:r>
              <a:rPr lang="en-US" sz="1400" b="1" i="1" dirty="0">
                <a:solidFill>
                  <a:srgbClr val="14142F"/>
                </a:solidFill>
                <a:latin typeface="Times New Roman" panose="02020603050405020304" pitchFamily="18" charset="0"/>
                <a:cs typeface="Times New Roman" panose="02020603050405020304" pitchFamily="18" charset="0"/>
              </a:rPr>
              <a:t>After an extensive screening process by SCE, SBCCD is the only CCD in Southern California selected to participate in this innovative program</a:t>
            </a:r>
          </a:p>
        </p:txBody>
      </p:sp>
      <p:sp>
        <p:nvSpPr>
          <p:cNvPr id="14" name="Text Placeholder 5">
            <a:extLst>
              <a:ext uri="{FF2B5EF4-FFF2-40B4-BE49-F238E27FC236}">
                <a16:creationId xmlns:a16="http://schemas.microsoft.com/office/drawing/2014/main" id="{4FD129B3-6986-4CBC-BC00-505BC741A8A4}"/>
              </a:ext>
            </a:extLst>
          </p:cNvPr>
          <p:cNvSpPr txBox="1">
            <a:spLocks/>
          </p:cNvSpPr>
          <p:nvPr/>
        </p:nvSpPr>
        <p:spPr>
          <a:xfrm>
            <a:off x="629840" y="2697612"/>
            <a:ext cx="4528457" cy="3197149"/>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3429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3pPr>
            <a:lvl4pPr marL="10287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4pPr>
            <a:lvl5pPr marL="13716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5pPr>
            <a:lvl6pPr marL="17145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6pPr>
            <a:lvl7pPr marL="20574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7pPr>
            <a:lvl8pPr marL="24003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8pPr>
            <a:lvl9pPr marL="27432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9pPr>
          </a:lstStyle>
          <a:p>
            <a:pPr>
              <a:lnSpc>
                <a:spcPct val="100000"/>
              </a:lnSpc>
            </a:pPr>
            <a:r>
              <a:rPr lang="en-US" sz="1800" b="1" dirty="0">
                <a:solidFill>
                  <a:schemeClr val="accent6">
                    <a:lumMod val="50000"/>
                  </a:schemeClr>
                </a:solidFill>
                <a:latin typeface="Times New Roman" panose="02020603050405020304" pitchFamily="18" charset="0"/>
                <a:cs typeface="Times New Roman" panose="02020603050405020304" pitchFamily="18" charset="0"/>
              </a:rPr>
              <a:t>Leverage Prop 39 funds​</a:t>
            </a:r>
          </a:p>
          <a:p>
            <a:pPr marL="285750" indent="-285750">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Retrofitting “existing” buildings </a:t>
            </a:r>
          </a:p>
          <a:p>
            <a:pPr marL="285750" indent="-285750">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Establish “Proof of Concept” of feasibility</a:t>
            </a:r>
          </a:p>
          <a:p>
            <a:pPr marL="285750" indent="-285750">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Document findings &amp; Best Practices​</a:t>
            </a:r>
          </a:p>
          <a:p>
            <a:pPr marL="285750" indent="-285750">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Future Program Development</a:t>
            </a:r>
          </a:p>
          <a:p>
            <a:pPr>
              <a:spcBef>
                <a:spcPts val="600"/>
              </a:spcBef>
            </a:pPr>
            <a:endParaRPr lang="en-US" sz="1800" b="1" dirty="0">
              <a:solidFill>
                <a:schemeClr val="accent6">
                  <a:lumMod val="50000"/>
                </a:schemeClr>
              </a:solidFill>
              <a:latin typeface="Times New Roman" panose="02020603050405020304" pitchFamily="18" charset="0"/>
              <a:cs typeface="Times New Roman" panose="02020603050405020304" pitchFamily="18" charset="0"/>
            </a:endParaRPr>
          </a:p>
          <a:p>
            <a:pPr>
              <a:spcBef>
                <a:spcPts val="600"/>
              </a:spcBef>
            </a:pPr>
            <a:r>
              <a:rPr lang="en-US" sz="1800" b="1" dirty="0">
                <a:solidFill>
                  <a:schemeClr val="accent6">
                    <a:lumMod val="50000"/>
                  </a:schemeClr>
                </a:solidFill>
                <a:latin typeface="Times New Roman" panose="02020603050405020304" pitchFamily="18" charset="0"/>
                <a:cs typeface="Times New Roman" panose="02020603050405020304" pitchFamily="18" charset="0"/>
              </a:rPr>
              <a:t>Prop 39 ZNE Value to Schools</a:t>
            </a:r>
          </a:p>
          <a:p>
            <a:pPr marL="285750" indent="-285750">
              <a:lnSpc>
                <a:spcPct val="100000"/>
              </a:lnSpc>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Socialize awareness to stakeholders</a:t>
            </a:r>
          </a:p>
          <a:p>
            <a:pPr marL="285750" indent="-285750">
              <a:lnSpc>
                <a:spcPct val="100000"/>
              </a:lnSpc>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District staff members, teachers, students, parents, &amp; community</a:t>
            </a:r>
          </a:p>
          <a:p>
            <a:pPr marL="285750" indent="-285750">
              <a:lnSpc>
                <a:spcPct val="100000"/>
              </a:lnSpc>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Design Assistance</a:t>
            </a:r>
          </a:p>
          <a:p>
            <a:pPr marL="285750" indent="-285750">
              <a:lnSpc>
                <a:spcPct val="100000"/>
              </a:lnSpc>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Training</a:t>
            </a:r>
          </a:p>
          <a:p>
            <a:pPr marL="285750" indent="-285750">
              <a:lnSpc>
                <a:spcPct val="100000"/>
              </a:lnSpc>
              <a:spcBef>
                <a:spcPts val="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Implementation &amp; on-going maintenance of these retrofits</a:t>
            </a:r>
          </a:p>
        </p:txBody>
      </p:sp>
    </p:spTree>
    <p:extLst>
      <p:ext uri="{BB962C8B-B14F-4D97-AF65-F5344CB8AC3E}">
        <p14:creationId xmlns:p14="http://schemas.microsoft.com/office/powerpoint/2010/main" val="198649014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06E8FF7-6703-4A7D-9AE0-109B8B701C90}"/>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5" name="Title 3">
            <a:extLst>
              <a:ext uri="{FF2B5EF4-FFF2-40B4-BE49-F238E27FC236}">
                <a16:creationId xmlns:a16="http://schemas.microsoft.com/office/drawing/2014/main" id="{258A7019-7B92-46D4-959A-F4B336D50045}"/>
              </a:ext>
            </a:extLst>
          </p:cNvPr>
          <p:cNvSpPr txBox="1">
            <a:spLocks/>
          </p:cNvSpPr>
          <p:nvPr/>
        </p:nvSpPr>
        <p:spPr>
          <a:xfrm>
            <a:off x="132079" y="-56869"/>
            <a:ext cx="8239719" cy="525089"/>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pPr>
            <a:endParaRPr lang="en-US" sz="2500" i="1" dirty="0">
              <a:solidFill>
                <a:schemeClr val="accent6">
                  <a:lumMod val="50000"/>
                </a:schemeClr>
              </a:solidFill>
            </a:endParaRPr>
          </a:p>
        </p:txBody>
      </p:sp>
      <p:sp>
        <p:nvSpPr>
          <p:cNvPr id="10" name="TextBox 9"/>
          <p:cNvSpPr txBox="1"/>
          <p:nvPr/>
        </p:nvSpPr>
        <p:spPr>
          <a:xfrm>
            <a:off x="4713927" y="2263872"/>
            <a:ext cx="1466382" cy="2821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Farrah (SBCCD)</a:t>
            </a:r>
          </a:p>
        </p:txBody>
      </p:sp>
      <p:pic>
        <p:nvPicPr>
          <p:cNvPr id="9" name="Picture 8"/>
          <p:cNvPicPr>
            <a:picLocks noChangeAspect="1"/>
          </p:cNvPicPr>
          <p:nvPr/>
        </p:nvPicPr>
        <p:blipFill rotWithShape="1">
          <a:blip r:embed="rId3" cstate="hqprint">
            <a:extLst>
              <a:ext uri="{28A0092B-C50C-407E-A947-70E740481C1C}">
                <a14:useLocalDpi xmlns:a14="http://schemas.microsoft.com/office/drawing/2010/main" val="0"/>
              </a:ext>
            </a:extLst>
          </a:blip>
          <a:srcRect b="-358"/>
          <a:stretch/>
        </p:blipFill>
        <p:spPr>
          <a:xfrm>
            <a:off x="7673959" y="513719"/>
            <a:ext cx="1005840"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p:cNvPicPr>
            <a:picLocks noChangeAspect="1"/>
          </p:cNvPicPr>
          <p:nvPr/>
        </p:nvPicPr>
        <p:blipFill rotWithShape="1">
          <a:blip r:embed="rId4" cstate="hqprint">
            <a:extLst>
              <a:ext uri="{28A0092B-C50C-407E-A947-70E740481C1C}">
                <a14:useLocalDpi xmlns:a14="http://schemas.microsoft.com/office/drawing/2010/main" val="0"/>
              </a:ext>
            </a:extLst>
          </a:blip>
          <a:srcRect/>
          <a:stretch/>
        </p:blipFill>
        <p:spPr>
          <a:xfrm>
            <a:off x="4944198" y="4198373"/>
            <a:ext cx="1005840"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angle 2"/>
          <p:cNvSpPr/>
          <p:nvPr/>
        </p:nvSpPr>
        <p:spPr>
          <a:xfrm>
            <a:off x="7650587" y="2263872"/>
            <a:ext cx="1052583" cy="2821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Lisa (SCE)</a:t>
            </a:r>
          </a:p>
        </p:txBody>
      </p:sp>
      <p:sp>
        <p:nvSpPr>
          <p:cNvPr id="14" name="Rectangle 13"/>
          <p:cNvSpPr/>
          <p:nvPr/>
        </p:nvSpPr>
        <p:spPr>
          <a:xfrm>
            <a:off x="7562744" y="5905413"/>
            <a:ext cx="1228268" cy="323165"/>
          </a:xfrm>
          <a:prstGeom prst="rect">
            <a:avLst/>
          </a:prstGeom>
        </p:spPr>
        <p:txBody>
          <a:bodyPr wrap="square">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Efren (SCE)</a:t>
            </a:r>
          </a:p>
        </p:txBody>
      </p:sp>
      <p:sp>
        <p:nvSpPr>
          <p:cNvPr id="15" name="Rectangle 14"/>
          <p:cNvSpPr/>
          <p:nvPr/>
        </p:nvSpPr>
        <p:spPr>
          <a:xfrm>
            <a:off x="4829000" y="5910296"/>
            <a:ext cx="1236236" cy="323165"/>
          </a:xfrm>
          <a:prstGeom prst="rect">
            <a:avLst/>
          </a:prstGeom>
        </p:spPr>
        <p:txBody>
          <a:bodyPr wrap="none">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Robert (SCE)</a:t>
            </a:r>
          </a:p>
        </p:txBody>
      </p:sp>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t="-521"/>
          <a:stretch/>
        </p:blipFill>
        <p:spPr>
          <a:xfrm>
            <a:off x="6309078" y="2416662"/>
            <a:ext cx="1005840"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Rectangle 16"/>
          <p:cNvSpPr/>
          <p:nvPr/>
        </p:nvSpPr>
        <p:spPr>
          <a:xfrm rot="20302168">
            <a:off x="5282651" y="3150295"/>
            <a:ext cx="901475" cy="553998"/>
          </a:xfrm>
          <a:prstGeom prst="rect">
            <a:avLst/>
          </a:prstGeom>
        </p:spPr>
        <p:txBody>
          <a:bodyPr wrap="square">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Gustavo (SCG)</a:t>
            </a:r>
            <a:endParaRPr lang="en-US" sz="1500" dirty="0"/>
          </a:p>
        </p:txBody>
      </p:sp>
      <p:pic>
        <p:nvPicPr>
          <p:cNvPr id="11" name="Picture 10"/>
          <p:cNvPicPr>
            <a:picLocks noChangeAspect="1"/>
          </p:cNvPicPr>
          <p:nvPr/>
        </p:nvPicPr>
        <p:blipFill rotWithShape="1">
          <a:blip r:embed="rId6" cstate="hqprint">
            <a:extLst>
              <a:ext uri="{28A0092B-C50C-407E-A947-70E740481C1C}">
                <a14:useLocalDpi xmlns:a14="http://schemas.microsoft.com/office/drawing/2010/main" val="0"/>
              </a:ext>
            </a:extLst>
          </a:blip>
          <a:srcRect/>
          <a:stretch/>
        </p:blipFill>
        <p:spPr>
          <a:xfrm>
            <a:off x="7673959" y="4198373"/>
            <a:ext cx="1005840"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p:cNvPicPr>
            <a:picLocks noChangeAspect="1"/>
          </p:cNvPicPr>
          <p:nvPr/>
        </p:nvPicPr>
        <p:blipFill rotWithShape="1">
          <a:blip r:embed="rId7" cstate="hqprint">
            <a:extLst>
              <a:ext uri="{28A0092B-C50C-407E-A947-70E740481C1C}">
                <a14:useLocalDpi xmlns:a14="http://schemas.microsoft.com/office/drawing/2010/main" val="0"/>
              </a:ext>
            </a:extLst>
          </a:blip>
          <a:srcRect/>
          <a:stretch/>
        </p:blipFill>
        <p:spPr>
          <a:xfrm>
            <a:off x="4944198" y="513719"/>
            <a:ext cx="1005840"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19"/>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6" name="Title 5">
            <a:extLst>
              <a:ext uri="{FF2B5EF4-FFF2-40B4-BE49-F238E27FC236}">
                <a16:creationId xmlns:a16="http://schemas.microsoft.com/office/drawing/2014/main" id="{C8371001-9D43-4F80-BAB4-F213E93B2988}"/>
              </a:ext>
            </a:extLst>
          </p:cNvPr>
          <p:cNvSpPr>
            <a:spLocks noGrp="1"/>
          </p:cNvSpPr>
          <p:nvPr>
            <p:ph type="title"/>
          </p:nvPr>
        </p:nvSpPr>
        <p:spPr>
          <a:xfrm>
            <a:off x="629841" y="457200"/>
            <a:ext cx="4084086" cy="914400"/>
          </a:xfrm>
        </p:spPr>
        <p:txBody>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Meet Our Team – </a:t>
            </a:r>
            <a:br>
              <a:rPr lang="en-US" b="1" dirty="0">
                <a:solidFill>
                  <a:schemeClr val="accent6">
                    <a:lumMod val="50000"/>
                  </a:schemeClr>
                </a:solidFill>
                <a:latin typeface="Times New Roman" panose="02020603050405020304" pitchFamily="18" charset="0"/>
                <a:cs typeface="Times New Roman" panose="02020603050405020304" pitchFamily="18" charset="0"/>
              </a:rPr>
            </a:br>
            <a:r>
              <a:rPr lang="en-US" b="1" i="1" dirty="0">
                <a:solidFill>
                  <a:schemeClr val="accent6">
                    <a:lumMod val="50000"/>
                  </a:schemeClr>
                </a:solidFill>
                <a:latin typeface="Times New Roman" panose="02020603050405020304" pitchFamily="18" charset="0"/>
                <a:cs typeface="Times New Roman" panose="02020603050405020304" pitchFamily="18" charset="0"/>
              </a:rPr>
              <a:t>SBCCD and Utility Partners</a:t>
            </a:r>
            <a:endParaRPr lang="en-US" b="1" dirty="0">
              <a:latin typeface="Times New Roman" panose="02020603050405020304" pitchFamily="18" charset="0"/>
              <a:cs typeface="Times New Roman" panose="02020603050405020304" pitchFamily="18" charset="0"/>
            </a:endParaRPr>
          </a:p>
        </p:txBody>
      </p:sp>
      <p:sp>
        <p:nvSpPr>
          <p:cNvPr id="8" name="Text Placeholder 7">
            <a:extLst>
              <a:ext uri="{FF2B5EF4-FFF2-40B4-BE49-F238E27FC236}">
                <a16:creationId xmlns:a16="http://schemas.microsoft.com/office/drawing/2014/main" id="{146E50E2-10D5-468B-B69E-EEF67E706B7F}"/>
              </a:ext>
            </a:extLst>
          </p:cNvPr>
          <p:cNvSpPr>
            <a:spLocks noGrp="1"/>
          </p:cNvSpPr>
          <p:nvPr>
            <p:ph type="body" sz="half" idx="2"/>
          </p:nvPr>
        </p:nvSpPr>
        <p:spPr>
          <a:xfrm>
            <a:off x="629840" y="1464105"/>
            <a:ext cx="4199160" cy="4588352"/>
          </a:xfrm>
        </p:spPr>
        <p:txBody>
          <a:bodyPr>
            <a:normAutofit/>
          </a:bodyPr>
          <a:lstStyle/>
          <a:p>
            <a:r>
              <a:rPr lang="en-US" sz="1800" b="1" dirty="0">
                <a:latin typeface="Times New Roman" panose="02020603050405020304" pitchFamily="18" charset="0"/>
                <a:cs typeface="Times New Roman" panose="02020603050405020304" pitchFamily="18" charset="0"/>
              </a:rPr>
              <a:t>San Bernardino Community College District </a:t>
            </a:r>
            <a:r>
              <a:rPr lang="en-US" sz="1800" dirty="0">
                <a:latin typeface="Times New Roman" panose="02020603050405020304" pitchFamily="18" charset="0"/>
                <a:cs typeface="Times New Roman" panose="02020603050405020304" pitchFamily="18" charset="0"/>
              </a:rPr>
              <a:t>– District Support Services</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Southern California Gas Company </a:t>
            </a:r>
            <a:r>
              <a:rPr lang="en-US" sz="1800" dirty="0">
                <a:latin typeface="Times New Roman" panose="02020603050405020304" pitchFamily="18" charset="0"/>
                <a:cs typeface="Times New Roman" panose="02020603050405020304" pitchFamily="18" charset="0"/>
              </a:rPr>
              <a:t>–</a:t>
            </a:r>
            <a:r>
              <a:rPr lang="en-US" sz="1800" b="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Business Customer Division</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Southern California Edison </a:t>
            </a: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Engineering Project Management </a:t>
            </a:r>
            <a:r>
              <a:rPr lang="en-US" sz="1800" dirty="0">
                <a:latin typeface="Times New Roman" panose="02020603050405020304" pitchFamily="18" charset="0"/>
                <a:cs typeface="Times New Roman" panose="02020603050405020304" pitchFamily="18" charset="0"/>
              </a:rPr>
              <a:t>– Emerging Technologies and Business Customer Division</a:t>
            </a:r>
          </a:p>
        </p:txBody>
      </p:sp>
    </p:spTree>
    <p:extLst>
      <p:ext uri="{BB962C8B-B14F-4D97-AF65-F5344CB8AC3E}">
        <p14:creationId xmlns:p14="http://schemas.microsoft.com/office/powerpoint/2010/main" val="275206845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1A8BC73-7FE1-40DC-BF13-18B945071C29}"/>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5" name="Title 3">
            <a:extLst>
              <a:ext uri="{FF2B5EF4-FFF2-40B4-BE49-F238E27FC236}">
                <a16:creationId xmlns:a16="http://schemas.microsoft.com/office/drawing/2014/main" id="{258A7019-7B92-46D4-959A-F4B336D50045}"/>
              </a:ext>
            </a:extLst>
          </p:cNvPr>
          <p:cNvSpPr txBox="1">
            <a:spLocks/>
          </p:cNvSpPr>
          <p:nvPr/>
        </p:nvSpPr>
        <p:spPr>
          <a:xfrm>
            <a:off x="230736" y="-43444"/>
            <a:ext cx="8570868" cy="717124"/>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pPr>
            <a:endParaRPr lang="en-US" sz="2500" i="1" dirty="0">
              <a:solidFill>
                <a:schemeClr val="accent6">
                  <a:lumMod val="50000"/>
                </a:schemeClr>
              </a:solidFill>
            </a:endParaRPr>
          </a:p>
        </p:txBody>
      </p:sp>
      <p:pic>
        <p:nvPicPr>
          <p:cNvPr id="6" name="Picture 5"/>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4991782" y="541177"/>
            <a:ext cx="1150693"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p:cNvPicPr>
            <a:picLocks noChangeAspect="1"/>
          </p:cNvPicPr>
          <p:nvPr/>
        </p:nvPicPr>
        <p:blipFill rotWithShape="1">
          <a:blip r:embed="rId4" cstate="hqprint">
            <a:extLst>
              <a:ext uri="{28A0092B-C50C-407E-A947-70E740481C1C}">
                <a14:useLocalDpi xmlns:a14="http://schemas.microsoft.com/office/drawing/2010/main" val="0"/>
              </a:ext>
            </a:extLst>
          </a:blip>
          <a:srcRect t="-363"/>
          <a:stretch/>
        </p:blipFill>
        <p:spPr>
          <a:xfrm>
            <a:off x="7606887" y="542303"/>
            <a:ext cx="1151172"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4868058" y="2237113"/>
            <a:ext cx="1398140" cy="323165"/>
          </a:xfrm>
          <a:prstGeom prst="rect">
            <a:avLst/>
          </a:prstGeom>
        </p:spPr>
        <p:txBody>
          <a:bodyPr wrap="none">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Martin (ARUP)</a:t>
            </a:r>
          </a:p>
        </p:txBody>
      </p:sp>
      <p:sp>
        <p:nvSpPr>
          <p:cNvPr id="9" name="Rectangle 8"/>
          <p:cNvSpPr/>
          <p:nvPr/>
        </p:nvSpPr>
        <p:spPr>
          <a:xfrm>
            <a:off x="7515175" y="2229418"/>
            <a:ext cx="1331232" cy="338554"/>
          </a:xfrm>
          <a:prstGeom prst="rect">
            <a:avLst/>
          </a:prstGeom>
        </p:spPr>
        <p:txBody>
          <a:bodyPr wrap="square">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Ken (HMC</a:t>
            </a:r>
            <a:r>
              <a:rPr lang="en-US" sz="1600" dirty="0">
                <a:solidFill>
                  <a:schemeClr val="accent6">
                    <a:lumMod val="75000"/>
                  </a:schemeClr>
                </a:solidFill>
                <a:latin typeface="Times New Roman" panose="02020603050405020304" pitchFamily="18" charset="0"/>
                <a:cs typeface="Times New Roman" panose="02020603050405020304" pitchFamily="18" charset="0"/>
              </a:rPr>
              <a:t>)</a:t>
            </a:r>
          </a:p>
        </p:txBody>
      </p:sp>
      <p:pic>
        <p:nvPicPr>
          <p:cNvPr id="2050" name="Picture 1" descr="image001"/>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a:stretch/>
        </p:blipFill>
        <p:spPr bwMode="auto">
          <a:xfrm>
            <a:off x="6233657" y="2423829"/>
            <a:ext cx="1152144"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Rectangle 9"/>
          <p:cNvSpPr/>
          <p:nvPr/>
        </p:nvSpPr>
        <p:spPr>
          <a:xfrm rot="842588">
            <a:off x="5340550" y="3027007"/>
            <a:ext cx="1036973" cy="553998"/>
          </a:xfrm>
          <a:prstGeom prst="rect">
            <a:avLst/>
          </a:prstGeom>
        </p:spPr>
        <p:txBody>
          <a:bodyPr wrap="square">
            <a:spAutoFit/>
          </a:bodyPr>
          <a:lstStyle/>
          <a:p>
            <a:r>
              <a:rPr lang="en-US" sz="1500" dirty="0">
                <a:solidFill>
                  <a:schemeClr val="accent6">
                    <a:lumMod val="75000"/>
                  </a:schemeClr>
                </a:solidFill>
                <a:latin typeface="Times New Roman" panose="02020603050405020304" pitchFamily="18" charset="0"/>
                <a:cs typeface="Times New Roman" panose="02020603050405020304" pitchFamily="18" charset="0"/>
              </a:rPr>
              <a:t>Gregory (</a:t>
            </a:r>
            <a:r>
              <a:rPr lang="en-US" sz="1500" dirty="0" err="1">
                <a:solidFill>
                  <a:schemeClr val="accent6">
                    <a:lumMod val="75000"/>
                  </a:schemeClr>
                </a:solidFill>
                <a:latin typeface="Times New Roman" panose="02020603050405020304" pitchFamily="18" charset="0"/>
                <a:cs typeface="Times New Roman" panose="02020603050405020304" pitchFamily="18" charset="0"/>
              </a:rPr>
              <a:t>Engie</a:t>
            </a:r>
            <a:r>
              <a:rPr lang="en-US" sz="1500" dirty="0">
                <a:solidFill>
                  <a:schemeClr val="accent6">
                    <a:lumMod val="75000"/>
                  </a:schemeClr>
                </a:solidFill>
                <a:latin typeface="Times New Roman" panose="02020603050405020304" pitchFamily="18" charset="0"/>
                <a:cs typeface="Times New Roman" panose="02020603050405020304" pitchFamily="18" charset="0"/>
              </a:rPr>
              <a:t>)</a:t>
            </a:r>
            <a:endParaRPr lang="en-US" sz="1500" dirty="0"/>
          </a:p>
        </p:txBody>
      </p:sp>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4868058" y="4210943"/>
            <a:ext cx="1152144"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ectangle 11"/>
          <p:cNvSpPr/>
          <p:nvPr/>
        </p:nvSpPr>
        <p:spPr>
          <a:xfrm>
            <a:off x="4619595" y="5866348"/>
            <a:ext cx="1582312" cy="338554"/>
          </a:xfrm>
          <a:prstGeom prst="rect">
            <a:avLst/>
          </a:prstGeom>
        </p:spPr>
        <p:txBody>
          <a:bodyPr wrap="square">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Sahar(Cadmus</a:t>
            </a:r>
            <a:r>
              <a:rPr lang="en-US" sz="1600" dirty="0">
                <a:solidFill>
                  <a:schemeClr val="accent6">
                    <a:lumMod val="75000"/>
                  </a:schemeClr>
                </a:solidFill>
                <a:latin typeface="Times New Roman" panose="02020603050405020304" pitchFamily="18" charset="0"/>
                <a:cs typeface="Times New Roman" panose="02020603050405020304" pitchFamily="18" charset="0"/>
              </a:rPr>
              <a:t>)</a:t>
            </a:r>
            <a:endParaRPr lang="en-US" sz="1600" dirty="0"/>
          </a:p>
        </p:txBody>
      </p:sp>
      <p:pic>
        <p:nvPicPr>
          <p:cNvPr id="13" name="Picture 12"/>
          <p:cNvPicPr>
            <a:picLocks noChangeAspect="1"/>
          </p:cNvPicPr>
          <p:nvPr/>
        </p:nvPicPr>
        <p:blipFill rotWithShape="1">
          <a:blip r:embed="rId7" cstate="hqprint">
            <a:extLst>
              <a:ext uri="{28A0092B-C50C-407E-A947-70E740481C1C}">
                <a14:useLocalDpi xmlns:a14="http://schemas.microsoft.com/office/drawing/2010/main" val="0"/>
              </a:ext>
            </a:extLst>
          </a:blip>
          <a:srcRect/>
          <a:stretch/>
        </p:blipFill>
        <p:spPr>
          <a:xfrm>
            <a:off x="7603523" y="4210943"/>
            <a:ext cx="1154536" cy="155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Rectangle 13"/>
          <p:cNvSpPr/>
          <p:nvPr/>
        </p:nvSpPr>
        <p:spPr>
          <a:xfrm>
            <a:off x="7263402" y="5866348"/>
            <a:ext cx="1834778" cy="338554"/>
          </a:xfrm>
          <a:prstGeom prst="rect">
            <a:avLst/>
          </a:prstGeom>
        </p:spPr>
        <p:txBody>
          <a:bodyPr wrap="square">
            <a:spAutoFit/>
          </a:bodyPr>
          <a:lstStyle/>
          <a:p>
            <a:pPr algn="ctr"/>
            <a:r>
              <a:rPr lang="en-US" sz="1500" dirty="0">
                <a:solidFill>
                  <a:schemeClr val="accent6">
                    <a:lumMod val="75000"/>
                  </a:schemeClr>
                </a:solidFill>
                <a:latin typeface="Times New Roman" panose="02020603050405020304" pitchFamily="18" charset="0"/>
                <a:cs typeface="Times New Roman" panose="02020603050405020304" pitchFamily="18" charset="0"/>
              </a:rPr>
              <a:t>Rick  (</a:t>
            </a:r>
            <a:r>
              <a:rPr lang="en-US" sz="1500" dirty="0" err="1">
                <a:solidFill>
                  <a:schemeClr val="accent6">
                    <a:lumMod val="75000"/>
                  </a:schemeClr>
                </a:solidFill>
                <a:latin typeface="Times New Roman" panose="02020603050405020304" pitchFamily="18" charset="0"/>
                <a:cs typeface="Times New Roman" panose="02020603050405020304" pitchFamily="18" charset="0"/>
              </a:rPr>
              <a:t>Noresco</a:t>
            </a:r>
            <a:r>
              <a:rPr lang="en-US" sz="1600" dirty="0">
                <a:solidFill>
                  <a:schemeClr val="accent6">
                    <a:lumMod val="75000"/>
                  </a:schemeClr>
                </a:solidFill>
                <a:latin typeface="Times New Roman" panose="02020603050405020304" pitchFamily="18" charset="0"/>
                <a:cs typeface="Times New Roman" panose="02020603050405020304" pitchFamily="18" charset="0"/>
              </a:rPr>
              <a:t>)</a:t>
            </a:r>
            <a:endParaRPr lang="en-US" sz="1600" dirty="0"/>
          </a:p>
        </p:txBody>
      </p:sp>
      <p:pic>
        <p:nvPicPr>
          <p:cNvPr id="20" name="Picture 19"/>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3" name="Title 2">
            <a:extLst>
              <a:ext uri="{FF2B5EF4-FFF2-40B4-BE49-F238E27FC236}">
                <a16:creationId xmlns:a16="http://schemas.microsoft.com/office/drawing/2014/main" id="{0DB89B1C-5AEA-48AA-9AF5-7282F736793B}"/>
              </a:ext>
            </a:extLst>
          </p:cNvPr>
          <p:cNvSpPr>
            <a:spLocks noGrp="1"/>
          </p:cNvSpPr>
          <p:nvPr>
            <p:ph type="title"/>
          </p:nvPr>
        </p:nvSpPr>
        <p:spPr>
          <a:xfrm>
            <a:off x="629841" y="457200"/>
            <a:ext cx="3646068" cy="814251"/>
          </a:xfrm>
        </p:spPr>
        <p:txBody>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Meet Our Team – </a:t>
            </a:r>
            <a:br>
              <a:rPr lang="en-US" b="1" dirty="0">
                <a:solidFill>
                  <a:schemeClr val="accent6">
                    <a:lumMod val="50000"/>
                  </a:schemeClr>
                </a:solidFill>
                <a:latin typeface="Times New Roman" panose="02020603050405020304" pitchFamily="18" charset="0"/>
                <a:cs typeface="Times New Roman" panose="02020603050405020304" pitchFamily="18" charset="0"/>
              </a:rPr>
            </a:br>
            <a:r>
              <a:rPr lang="en-US" b="1" i="1" dirty="0">
                <a:solidFill>
                  <a:schemeClr val="accent6">
                    <a:lumMod val="50000"/>
                  </a:schemeClr>
                </a:solidFill>
                <a:latin typeface="Times New Roman" panose="02020603050405020304" pitchFamily="18" charset="0"/>
                <a:cs typeface="Times New Roman" panose="02020603050405020304" pitchFamily="18" charset="0"/>
              </a:rPr>
              <a:t>Technical Advisors</a:t>
            </a:r>
            <a:endParaRPr lang="en-US" b="1" dirty="0">
              <a:latin typeface="Times New Roman" panose="02020603050405020304" pitchFamily="18" charset="0"/>
              <a:cs typeface="Times New Roman" panose="02020603050405020304" pitchFamily="18" charset="0"/>
            </a:endParaRPr>
          </a:p>
        </p:txBody>
      </p:sp>
      <p:sp>
        <p:nvSpPr>
          <p:cNvPr id="16" name="Text Placeholder 15">
            <a:extLst>
              <a:ext uri="{FF2B5EF4-FFF2-40B4-BE49-F238E27FC236}">
                <a16:creationId xmlns:a16="http://schemas.microsoft.com/office/drawing/2014/main" id="{85C2334A-AB85-466E-AAF8-2FB9D2EB7941}"/>
              </a:ext>
            </a:extLst>
          </p:cNvPr>
          <p:cNvSpPr>
            <a:spLocks noGrp="1"/>
          </p:cNvSpPr>
          <p:nvPr>
            <p:ph type="body" sz="half" idx="2"/>
          </p:nvPr>
        </p:nvSpPr>
        <p:spPr>
          <a:xfrm>
            <a:off x="629842" y="1446083"/>
            <a:ext cx="4295680" cy="4976281"/>
          </a:xfrm>
        </p:spPr>
        <p:txBody>
          <a:bodyPr>
            <a:normAutofit/>
          </a:bodyPr>
          <a:lstStyle/>
          <a:p>
            <a:r>
              <a:rPr lang="en-US" sz="1800" b="1" dirty="0">
                <a:solidFill>
                  <a:schemeClr val="accent6">
                    <a:lumMod val="50000"/>
                  </a:schemeClr>
                </a:solidFill>
                <a:latin typeface="Times New Roman" panose="02020603050405020304" pitchFamily="18" charset="0"/>
                <a:cs typeface="Times New Roman" panose="02020603050405020304" pitchFamily="18" charset="0"/>
              </a:rPr>
              <a:t>SBCCD’s Technical Consultants:</a:t>
            </a:r>
          </a:p>
          <a:p>
            <a:pPr marL="228600" indent="-2286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ARUP – Sustainability and Energy consultants</a:t>
            </a:r>
          </a:p>
          <a:p>
            <a:pPr marL="228600" indent="-2286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HMC Architects</a:t>
            </a:r>
          </a:p>
          <a:p>
            <a:pPr marL="228600" indent="-2286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ENGIE (Mechanical Consultant)</a:t>
            </a:r>
          </a:p>
          <a:p>
            <a:endParaRPr lang="en-US" sz="1800" b="1" dirty="0">
              <a:solidFill>
                <a:schemeClr val="accent6">
                  <a:lumMod val="50000"/>
                </a:schemeClr>
              </a:solidFill>
              <a:latin typeface="Times New Roman" panose="02020603050405020304" pitchFamily="18" charset="0"/>
              <a:cs typeface="Times New Roman" panose="02020603050405020304" pitchFamily="18" charset="0"/>
            </a:endParaRPr>
          </a:p>
          <a:p>
            <a:endParaRPr lang="en-US" sz="1800" b="1" dirty="0">
              <a:solidFill>
                <a:schemeClr val="accent6">
                  <a:lumMod val="50000"/>
                </a:schemeClr>
              </a:solidFill>
              <a:latin typeface="Times New Roman" panose="02020603050405020304" pitchFamily="18" charset="0"/>
              <a:cs typeface="Times New Roman" panose="02020603050405020304" pitchFamily="18" charset="0"/>
            </a:endParaRPr>
          </a:p>
          <a:p>
            <a:r>
              <a:rPr lang="en-US" sz="1800" b="1" dirty="0">
                <a:solidFill>
                  <a:schemeClr val="accent6">
                    <a:lumMod val="50000"/>
                  </a:schemeClr>
                </a:solidFill>
                <a:latin typeface="Times New Roman" panose="02020603050405020304" pitchFamily="18" charset="0"/>
                <a:cs typeface="Times New Roman" panose="02020603050405020304" pitchFamily="18" charset="0"/>
              </a:rPr>
              <a:t>SCE’s Technical Consultants:</a:t>
            </a:r>
          </a:p>
          <a:p>
            <a:pPr marL="228600" indent="-2286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Cadmus – project design report consultant</a:t>
            </a:r>
          </a:p>
          <a:p>
            <a:pPr marL="228600" indent="-2286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Agile environments (Cadmus lighting specialist sub-consultant)</a:t>
            </a:r>
          </a:p>
          <a:p>
            <a:pPr marL="228600" indent="-228600">
              <a:buFont typeface="Arial" panose="020B0604020202020204" pitchFamily="34" charset="0"/>
              <a:buChar char="•"/>
            </a:pPr>
            <a:r>
              <a:rPr lang="en-US" sz="1800" dirty="0" err="1">
                <a:latin typeface="Times New Roman" panose="02020603050405020304" pitchFamily="18" charset="0"/>
                <a:cs typeface="Times New Roman" panose="02020603050405020304" pitchFamily="18" charset="0"/>
              </a:rPr>
              <a:t>Noresco</a:t>
            </a:r>
            <a:r>
              <a:rPr lang="en-US" sz="1800" dirty="0">
                <a:latin typeface="Times New Roman" panose="02020603050405020304" pitchFamily="18" charset="0"/>
                <a:cs typeface="Times New Roman" panose="02020603050405020304" pitchFamily="18" charset="0"/>
              </a:rPr>
              <a:t> – M&amp;V and final report consultant</a:t>
            </a:r>
          </a:p>
        </p:txBody>
      </p:sp>
    </p:spTree>
    <p:extLst>
      <p:ext uri="{BB962C8B-B14F-4D97-AF65-F5344CB8AC3E}">
        <p14:creationId xmlns:p14="http://schemas.microsoft.com/office/powerpoint/2010/main" val="423761262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44F38FF-C7E2-4620-8652-09500947E5DE}"/>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5" name="Title 3">
            <a:extLst>
              <a:ext uri="{FF2B5EF4-FFF2-40B4-BE49-F238E27FC236}">
                <a16:creationId xmlns:a16="http://schemas.microsoft.com/office/drawing/2014/main" id="{258A7019-7B92-46D4-959A-F4B336D50045}"/>
              </a:ext>
            </a:extLst>
          </p:cNvPr>
          <p:cNvSpPr txBox="1">
            <a:spLocks/>
          </p:cNvSpPr>
          <p:nvPr/>
        </p:nvSpPr>
        <p:spPr>
          <a:xfrm>
            <a:off x="132079" y="-56869"/>
            <a:ext cx="8239719" cy="525089"/>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pPr>
            <a:endParaRPr lang="en-US" sz="2500" i="1" dirty="0">
              <a:solidFill>
                <a:schemeClr val="accent6">
                  <a:lumMod val="50000"/>
                </a:schemeClr>
              </a:solidFill>
            </a:endParaRPr>
          </a:p>
        </p:txBody>
      </p:sp>
      <p:pic>
        <p:nvPicPr>
          <p:cNvPr id="20" name="Picture 1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pic>
        <p:nvPicPr>
          <p:cNvPr id="3" name="Picture 2">
            <a:extLst>
              <a:ext uri="{FF2B5EF4-FFF2-40B4-BE49-F238E27FC236}">
                <a16:creationId xmlns:a16="http://schemas.microsoft.com/office/drawing/2014/main" id="{91A8C488-32FF-45D7-9771-F97E8B165319}"/>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a:stretch/>
        </p:blipFill>
        <p:spPr>
          <a:xfrm rot="10800000">
            <a:off x="651542" y="1223108"/>
            <a:ext cx="7840916" cy="2255521"/>
          </a:xfrm>
          <a:prstGeom prst="rect">
            <a:avLst/>
          </a:prstGeom>
          <a:ln>
            <a:noFill/>
          </a:ln>
          <a:effectLst>
            <a:softEdge rad="112500"/>
          </a:effectLst>
        </p:spPr>
      </p:pic>
      <p:sp>
        <p:nvSpPr>
          <p:cNvPr id="4" name="Title 3">
            <a:extLst>
              <a:ext uri="{FF2B5EF4-FFF2-40B4-BE49-F238E27FC236}">
                <a16:creationId xmlns:a16="http://schemas.microsoft.com/office/drawing/2014/main" id="{19C9ADD7-8C60-491F-A204-564AEE30775C}"/>
              </a:ext>
            </a:extLst>
          </p:cNvPr>
          <p:cNvSpPr>
            <a:spLocks noGrp="1"/>
          </p:cNvSpPr>
          <p:nvPr>
            <p:ph type="title"/>
          </p:nvPr>
        </p:nvSpPr>
        <p:spPr>
          <a:xfrm>
            <a:off x="628649" y="321498"/>
            <a:ext cx="3943351" cy="970972"/>
          </a:xfrm>
        </p:spPr>
        <p:txBody>
          <a:bodyPr anchor="b">
            <a:noAutofit/>
          </a:bodyPr>
          <a:lstStyle/>
          <a:p>
            <a:r>
              <a:rPr lang="en-US" sz="2400" b="1" dirty="0">
                <a:solidFill>
                  <a:schemeClr val="accent6">
                    <a:lumMod val="50000"/>
                  </a:schemeClr>
                </a:solidFill>
                <a:latin typeface="Times New Roman" panose="02020603050405020304" pitchFamily="18" charset="0"/>
                <a:cs typeface="Times New Roman" panose="02020603050405020304" pitchFamily="18" charset="0"/>
              </a:rPr>
              <a:t>Meet Our Team – </a:t>
            </a:r>
            <a:r>
              <a:rPr lang="en-US" sz="2400" b="1" i="1" dirty="0">
                <a:solidFill>
                  <a:schemeClr val="accent6">
                    <a:lumMod val="50000"/>
                  </a:schemeClr>
                </a:solidFill>
                <a:latin typeface="Times New Roman" panose="02020603050405020304" pitchFamily="18" charset="0"/>
                <a:cs typeface="Times New Roman" panose="02020603050405020304" pitchFamily="18" charset="0"/>
              </a:rPr>
              <a:t>SBCCD Implementation Contractors</a:t>
            </a:r>
            <a:endParaRPr lang="en-US" sz="2400" b="1" dirty="0">
              <a:latin typeface="Times New Roman" panose="02020603050405020304" pitchFamily="18" charset="0"/>
              <a:cs typeface="Times New Roman" panose="02020603050405020304" pitchFamily="18" charset="0"/>
            </a:endParaRPr>
          </a:p>
        </p:txBody>
      </p:sp>
      <p:sp>
        <p:nvSpPr>
          <p:cNvPr id="13" name="Content Placeholder 12">
            <a:extLst>
              <a:ext uri="{FF2B5EF4-FFF2-40B4-BE49-F238E27FC236}">
                <a16:creationId xmlns:a16="http://schemas.microsoft.com/office/drawing/2014/main" id="{D2014A7D-75A4-4CE4-95B0-2F0A762CE079}"/>
              </a:ext>
            </a:extLst>
          </p:cNvPr>
          <p:cNvSpPr txBox="1">
            <a:spLocks noGrp="1"/>
          </p:cNvSpPr>
          <p:nvPr>
            <p:ph idx="1"/>
          </p:nvPr>
        </p:nvSpPr>
        <p:spPr>
          <a:xfrm>
            <a:off x="628650" y="3301519"/>
            <a:ext cx="7886700" cy="30716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285750" indent="-285750"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Three peaks corporation/Titan Electric </a:t>
            </a:r>
            <a:r>
              <a:rPr lang="en-US" sz="1800" i="1" dirty="0">
                <a:latin typeface="Times New Roman" panose="02020603050405020304" pitchFamily="18" charset="0"/>
                <a:cs typeface="Times New Roman" panose="02020603050405020304" pitchFamily="18" charset="0"/>
              </a:rPr>
              <a:t>(electrical/lighting contractors)</a:t>
            </a:r>
          </a:p>
          <a:p>
            <a:pPr marL="285750" indent="-285750"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SDSTATURE (</a:t>
            </a:r>
            <a:r>
              <a:rPr lang="en-US" sz="1800" i="1" dirty="0">
                <a:latin typeface="Times New Roman" panose="02020603050405020304" pitchFamily="18" charset="0"/>
                <a:cs typeface="Times New Roman" panose="02020603050405020304" pitchFamily="18" charset="0"/>
              </a:rPr>
              <a:t>Tubular Daylighting Device Contractor)</a:t>
            </a:r>
          </a:p>
          <a:p>
            <a:pPr marL="285750" indent="-285750"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LA Air-conditioning (</a:t>
            </a:r>
            <a:r>
              <a:rPr lang="en-US" sz="1800" i="1" dirty="0">
                <a:latin typeface="Times New Roman" panose="02020603050405020304" pitchFamily="18" charset="0"/>
                <a:cs typeface="Times New Roman" panose="02020603050405020304" pitchFamily="18" charset="0"/>
              </a:rPr>
              <a:t>Mechanical Contractor</a:t>
            </a:r>
            <a:r>
              <a:rPr lang="en-US" sz="1800" dirty="0">
                <a:latin typeface="Times New Roman" panose="02020603050405020304" pitchFamily="18" charset="0"/>
                <a:cs typeface="Times New Roman" panose="02020603050405020304" pitchFamily="18" charset="0"/>
              </a:rPr>
              <a:t>)</a:t>
            </a:r>
          </a:p>
          <a:p>
            <a:pPr marL="285750" indent="-285750"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Sunbelt Controls </a:t>
            </a:r>
            <a:r>
              <a:rPr lang="en-US" sz="1800" i="1" dirty="0">
                <a:latin typeface="Times New Roman" panose="02020603050405020304" pitchFamily="18" charset="0"/>
                <a:cs typeface="Times New Roman" panose="02020603050405020304" pitchFamily="18" charset="0"/>
              </a:rPr>
              <a:t>(HVAC Direct Digital Controls Contractor)</a:t>
            </a:r>
          </a:p>
          <a:p>
            <a:pPr marL="285750" indent="-285750"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Lemay Construction </a:t>
            </a:r>
            <a:r>
              <a:rPr lang="en-US" sz="1800" i="1" dirty="0">
                <a:latin typeface="Times New Roman" panose="02020603050405020304" pitchFamily="18" charset="0"/>
                <a:cs typeface="Times New Roman" panose="02020603050405020304" pitchFamily="18" charset="0"/>
              </a:rPr>
              <a:t>(Plumbing Contractor)</a:t>
            </a:r>
          </a:p>
          <a:p>
            <a:pPr marL="285750" indent="-285750"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Awesome Blinds </a:t>
            </a:r>
            <a:r>
              <a:rPr lang="en-US" sz="1800" i="1" dirty="0">
                <a:latin typeface="Times New Roman" panose="02020603050405020304" pitchFamily="18" charset="0"/>
                <a:cs typeface="Times New Roman" panose="02020603050405020304" pitchFamily="18" charset="0"/>
              </a:rPr>
              <a:t>(Automatic Shading Contractor)</a:t>
            </a:r>
          </a:p>
          <a:p>
            <a:pPr marL="285750" indent="-285750" algn="ct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Integrated Comfort Inc</a:t>
            </a:r>
            <a:r>
              <a:rPr lang="en-US" sz="1800" i="1" dirty="0">
                <a:latin typeface="Times New Roman" panose="02020603050405020304" pitchFamily="18" charset="0"/>
                <a:cs typeface="Times New Roman" panose="02020603050405020304" pitchFamily="18" charset="0"/>
              </a:rPr>
              <a:t>. (Pre-coolers installation)</a:t>
            </a:r>
          </a:p>
          <a:p>
            <a:pPr marL="285750" indent="-285750" algn="ctr">
              <a:buFont typeface="Arial" panose="020B0604020202020204" pitchFamily="34" charset="0"/>
              <a:buChar char="•"/>
            </a:pPr>
            <a:r>
              <a:rPr lang="en-US" sz="1800" dirty="0" err="1">
                <a:latin typeface="Times New Roman" panose="02020603050405020304" pitchFamily="18" charset="0"/>
                <a:cs typeface="Times New Roman" panose="02020603050405020304" pitchFamily="18" charset="0"/>
              </a:rPr>
              <a:t>Knowland</a:t>
            </a:r>
            <a:r>
              <a:rPr lang="en-US" sz="1800" dirty="0">
                <a:latin typeface="Times New Roman" panose="02020603050405020304" pitchFamily="18" charset="0"/>
                <a:cs typeface="Times New Roman" panose="02020603050405020304" pitchFamily="18" charset="0"/>
              </a:rPr>
              <a:t> Inspection </a:t>
            </a:r>
            <a:r>
              <a:rPr lang="en-US" sz="1800" i="1" dirty="0">
                <a:latin typeface="Times New Roman" panose="02020603050405020304" pitchFamily="18" charset="0"/>
                <a:cs typeface="Times New Roman" panose="02020603050405020304" pitchFamily="18" charset="0"/>
              </a:rPr>
              <a:t>(project inspectors)</a:t>
            </a:r>
          </a:p>
        </p:txBody>
      </p:sp>
    </p:spTree>
    <p:extLst>
      <p:ext uri="{BB962C8B-B14F-4D97-AF65-F5344CB8AC3E}">
        <p14:creationId xmlns:p14="http://schemas.microsoft.com/office/powerpoint/2010/main" val="125558636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1CD2C87-A97D-4E23-BF90-C2324427F61C}"/>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5" name="Title 3">
            <a:extLst>
              <a:ext uri="{FF2B5EF4-FFF2-40B4-BE49-F238E27FC236}">
                <a16:creationId xmlns:a16="http://schemas.microsoft.com/office/drawing/2014/main" id="{258A7019-7B92-46D4-959A-F4B336D50045}"/>
              </a:ext>
            </a:extLst>
          </p:cNvPr>
          <p:cNvSpPr txBox="1">
            <a:spLocks/>
          </p:cNvSpPr>
          <p:nvPr/>
        </p:nvSpPr>
        <p:spPr>
          <a:xfrm>
            <a:off x="110436" y="84320"/>
            <a:ext cx="9033566" cy="553910"/>
          </a:xfrm>
          <a:prstGeom prst="rect">
            <a:avLst/>
          </a:prstGeom>
        </p:spPr>
        <p:txBody>
          <a:bodyPr lIns="0" tIns="0" rIns="0" bIns="0">
            <a:noAutofit/>
          </a:bodyPr>
          <a:lstStyle>
            <a:lvl1pPr marL="0" indent="0" algn="l" defTabSz="1197317" rtl="0" eaLnBrk="1" latinLnBrk="0" hangingPunct="1">
              <a:lnSpc>
                <a:spcPts val="4533"/>
              </a:lnSpc>
              <a:spcBef>
                <a:spcPts val="0"/>
              </a:spcBef>
              <a:buNone/>
              <a:defRPr sz="3200" kern="1200" baseline="0">
                <a:solidFill>
                  <a:schemeClr val="accent2"/>
                </a:solidFill>
                <a:latin typeface="Times New Roman"/>
                <a:ea typeface="+mj-ea"/>
                <a:cs typeface="Times New Roman"/>
              </a:defRPr>
            </a:lvl1pPr>
          </a:lstStyle>
          <a:p>
            <a:pPr>
              <a:defRPr/>
            </a:pPr>
            <a:endParaRPr lang="en-US" sz="2500" i="1" dirty="0">
              <a:solidFill>
                <a:schemeClr val="accent6">
                  <a:lumMod val="50000"/>
                </a:schemeClr>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883" y="4148247"/>
            <a:ext cx="2073208" cy="414642"/>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2878" y="4996583"/>
            <a:ext cx="1534845" cy="404029"/>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1384" y="5834308"/>
            <a:ext cx="1938832" cy="324621"/>
          </a:xfrm>
          <a:prstGeom prst="rect">
            <a:avLst/>
          </a:prstGeom>
          <a:ln>
            <a:noFill/>
          </a:ln>
          <a:effectLst>
            <a:outerShdw blurRad="292100" dist="139700" dir="2700000" algn="tl" rotWithShape="0">
              <a:srgbClr val="333333">
                <a:alpha val="65000"/>
              </a:srgbClr>
            </a:outerShdw>
          </a:effectLst>
        </p:spPr>
      </p:pic>
      <p:pic>
        <p:nvPicPr>
          <p:cNvPr id="20" name="Picture 19"/>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4" name="Title 3">
            <a:extLst>
              <a:ext uri="{FF2B5EF4-FFF2-40B4-BE49-F238E27FC236}">
                <a16:creationId xmlns:a16="http://schemas.microsoft.com/office/drawing/2014/main" id="{89086D2F-A64E-419D-9346-4252CDC81FF5}"/>
              </a:ext>
            </a:extLst>
          </p:cNvPr>
          <p:cNvSpPr>
            <a:spLocks noGrp="1"/>
          </p:cNvSpPr>
          <p:nvPr>
            <p:ph type="title"/>
          </p:nvPr>
        </p:nvSpPr>
        <p:spPr>
          <a:xfrm>
            <a:off x="629840" y="457200"/>
            <a:ext cx="4048039" cy="914400"/>
          </a:xfrm>
        </p:spPr>
        <p:txBody>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Meet Our Team – </a:t>
            </a:r>
            <a:r>
              <a:rPr lang="en-US" b="1" i="1" dirty="0">
                <a:solidFill>
                  <a:schemeClr val="accent6">
                    <a:lumMod val="50000"/>
                  </a:schemeClr>
                </a:solidFill>
                <a:latin typeface="Times New Roman" panose="02020603050405020304" pitchFamily="18" charset="0"/>
                <a:cs typeface="Times New Roman" panose="02020603050405020304" pitchFamily="18" charset="0"/>
              </a:rPr>
              <a:t>Manufacturing Partners</a:t>
            </a:r>
            <a:endParaRPr lang="en-US" b="1" dirty="0">
              <a:latin typeface="Times New Roman" panose="02020603050405020304" pitchFamily="18" charset="0"/>
              <a:cs typeface="Times New Roman" panose="02020603050405020304" pitchFamily="18" charset="0"/>
            </a:endParaRPr>
          </a:p>
        </p:txBody>
      </p:sp>
      <p:sp>
        <p:nvSpPr>
          <p:cNvPr id="11" name="Text Placeholder 10">
            <a:extLst>
              <a:ext uri="{FF2B5EF4-FFF2-40B4-BE49-F238E27FC236}">
                <a16:creationId xmlns:a16="http://schemas.microsoft.com/office/drawing/2014/main" id="{81FE761D-54CB-4718-A86A-EE46C4B91D46}"/>
              </a:ext>
            </a:extLst>
          </p:cNvPr>
          <p:cNvSpPr>
            <a:spLocks noGrp="1"/>
          </p:cNvSpPr>
          <p:nvPr>
            <p:ph type="body" sz="half" idx="2"/>
          </p:nvPr>
        </p:nvSpPr>
        <p:spPr>
          <a:xfrm>
            <a:off x="629840" y="1933302"/>
            <a:ext cx="4296949" cy="4348479"/>
          </a:xfrm>
        </p:spPr>
        <p:txBody>
          <a:bodyPr>
            <a:noAutofit/>
          </a:bodyPr>
          <a:lstStyle/>
          <a:p>
            <a:pPr marL="228600" indent="-228600">
              <a:lnSpc>
                <a:spcPct val="100000"/>
              </a:lnSpc>
              <a:spcBef>
                <a:spcPts val="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SunPower </a:t>
            </a:r>
          </a:p>
          <a:p>
            <a:pPr lvl="1">
              <a:lnSpc>
                <a:spcPct val="100000"/>
              </a:lnSpc>
              <a:spcBef>
                <a:spcPts val="0"/>
              </a:spcBef>
            </a:pPr>
            <a:r>
              <a:rPr lang="en-US" sz="1650" i="1" dirty="0">
                <a:latin typeface="Times New Roman" panose="02020603050405020304" pitchFamily="18" charset="0"/>
                <a:cs typeface="Times New Roman" panose="02020603050405020304" pitchFamily="18" charset="0"/>
              </a:rPr>
              <a:t>Solar PV system</a:t>
            </a:r>
            <a:endParaRPr lang="en-US" sz="1650" dirty="0">
              <a:latin typeface="Times New Roman" panose="02020603050405020304" pitchFamily="18" charset="0"/>
              <a:cs typeface="Times New Roman" panose="02020603050405020304" pitchFamily="18" charset="0"/>
            </a:endParaRPr>
          </a:p>
          <a:p>
            <a:pPr marL="228600" indent="-228600">
              <a:lnSpc>
                <a:spcPct val="100000"/>
              </a:lnSpc>
              <a:spcBef>
                <a:spcPts val="600"/>
              </a:spcBef>
              <a:buFont typeface="Arial" panose="020B0604020202020204" pitchFamily="34" charset="0"/>
              <a:buChar char="•"/>
            </a:pPr>
            <a:r>
              <a:rPr lang="en-US" sz="1800" b="1" dirty="0" err="1">
                <a:latin typeface="Times New Roman" panose="02020603050405020304" pitchFamily="18" charset="0"/>
                <a:cs typeface="Times New Roman" panose="02020603050405020304" pitchFamily="18" charset="0"/>
              </a:rPr>
              <a:t>EnOcean</a:t>
            </a:r>
            <a:r>
              <a:rPr lang="en-US" sz="1800" b="1" dirty="0">
                <a:latin typeface="Times New Roman" panose="02020603050405020304" pitchFamily="18" charset="0"/>
                <a:cs typeface="Times New Roman" panose="02020603050405020304" pitchFamily="18" charset="0"/>
              </a:rPr>
              <a:t> </a:t>
            </a:r>
          </a:p>
          <a:p>
            <a:pPr lvl="1">
              <a:lnSpc>
                <a:spcPct val="100000"/>
              </a:lnSpc>
              <a:spcBef>
                <a:spcPts val="0"/>
              </a:spcBef>
            </a:pPr>
            <a:r>
              <a:rPr lang="en-US" sz="1650" i="1" dirty="0">
                <a:latin typeface="Times New Roman" panose="02020603050405020304" pitchFamily="18" charset="0"/>
                <a:cs typeface="Times New Roman" panose="02020603050405020304" pitchFamily="18" charset="0"/>
              </a:rPr>
              <a:t>Wireless Controls</a:t>
            </a:r>
            <a:endParaRPr lang="en-US" sz="1650" dirty="0">
              <a:latin typeface="Times New Roman" panose="02020603050405020304" pitchFamily="18" charset="0"/>
              <a:cs typeface="Times New Roman" panose="02020603050405020304" pitchFamily="18" charset="0"/>
            </a:endParaRPr>
          </a:p>
          <a:p>
            <a:pPr marL="228600" indent="-228600">
              <a:lnSpc>
                <a:spcPct val="100000"/>
              </a:lnSpc>
              <a:spcBef>
                <a:spcPts val="60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L.A. Lighting Manufacturing Co., Inc.</a:t>
            </a:r>
          </a:p>
          <a:p>
            <a:pPr lvl="1">
              <a:lnSpc>
                <a:spcPct val="100000"/>
              </a:lnSpc>
              <a:spcBef>
                <a:spcPts val="0"/>
              </a:spcBef>
            </a:pPr>
            <a:r>
              <a:rPr lang="en-US" sz="1650" i="1" dirty="0">
                <a:latin typeface="Times New Roman" panose="02020603050405020304" pitchFamily="18" charset="0"/>
                <a:cs typeface="Times New Roman" panose="02020603050405020304" pitchFamily="18" charset="0"/>
              </a:rPr>
              <a:t>LED Retrofit Kits &amp; new LED Luminaires</a:t>
            </a:r>
          </a:p>
          <a:p>
            <a:pPr marL="228600" indent="-228600">
              <a:lnSpc>
                <a:spcPct val="100000"/>
              </a:lnSpc>
              <a:spcBef>
                <a:spcPts val="600"/>
              </a:spcBef>
              <a:buFont typeface="Arial" panose="020B0604020202020204" pitchFamily="34" charset="0"/>
              <a:buChar char="•"/>
            </a:pPr>
            <a:r>
              <a:rPr lang="en-US" sz="1800" b="1" dirty="0" err="1">
                <a:latin typeface="Times New Roman" panose="02020603050405020304" pitchFamily="18" charset="0"/>
                <a:cs typeface="Times New Roman" panose="02020603050405020304" pitchFamily="18" charset="0"/>
              </a:rPr>
              <a:t>Solatube</a:t>
            </a:r>
            <a:r>
              <a:rPr lang="en-US" sz="1800" dirty="0">
                <a:latin typeface="Times New Roman" panose="02020603050405020304" pitchFamily="18" charset="0"/>
                <a:cs typeface="Times New Roman" panose="02020603050405020304" pitchFamily="18" charset="0"/>
              </a:rPr>
              <a:t> </a:t>
            </a:r>
          </a:p>
          <a:p>
            <a:pPr lvl="1">
              <a:lnSpc>
                <a:spcPct val="100000"/>
              </a:lnSpc>
              <a:spcBef>
                <a:spcPts val="0"/>
              </a:spcBef>
            </a:pPr>
            <a:r>
              <a:rPr lang="en-US" sz="1650" i="1" dirty="0">
                <a:latin typeface="Times New Roman" panose="02020603050405020304" pitchFamily="18" charset="0"/>
                <a:cs typeface="Times New Roman" panose="02020603050405020304" pitchFamily="18" charset="0"/>
              </a:rPr>
              <a:t>Tubular Daylighting Devices</a:t>
            </a:r>
          </a:p>
          <a:p>
            <a:pPr marL="228600" indent="-228600">
              <a:lnSpc>
                <a:spcPct val="100000"/>
              </a:lnSpc>
              <a:spcBef>
                <a:spcPts val="60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Integrated Comfort Inc</a:t>
            </a:r>
            <a:r>
              <a:rPr lang="en-US" sz="1800" b="1" i="1" dirty="0">
                <a:latin typeface="Times New Roman" panose="02020603050405020304" pitchFamily="18" charset="0"/>
                <a:cs typeface="Times New Roman" panose="02020603050405020304" pitchFamily="18" charset="0"/>
              </a:rPr>
              <a:t>. </a:t>
            </a:r>
          </a:p>
          <a:p>
            <a:pPr lvl="1">
              <a:lnSpc>
                <a:spcPct val="100000"/>
              </a:lnSpc>
              <a:spcBef>
                <a:spcPts val="0"/>
              </a:spcBef>
            </a:pPr>
            <a:r>
              <a:rPr lang="en-US" sz="1650" i="1" dirty="0">
                <a:latin typeface="Times New Roman" panose="02020603050405020304" pitchFamily="18" charset="0"/>
                <a:cs typeface="Times New Roman" panose="02020603050405020304" pitchFamily="18" charset="0"/>
              </a:rPr>
              <a:t>A/C Unit Pre-coolers</a:t>
            </a:r>
          </a:p>
          <a:p>
            <a:pPr marL="228600" indent="-228600">
              <a:lnSpc>
                <a:spcPct val="100000"/>
              </a:lnSpc>
              <a:spcBef>
                <a:spcPts val="60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Automated Logic Co. </a:t>
            </a:r>
          </a:p>
          <a:p>
            <a:pPr lvl="1">
              <a:lnSpc>
                <a:spcPct val="100000"/>
              </a:lnSpc>
              <a:spcBef>
                <a:spcPts val="0"/>
              </a:spcBef>
            </a:pPr>
            <a:r>
              <a:rPr lang="en-US" sz="1650" i="1" dirty="0">
                <a:latin typeface="Times New Roman" panose="02020603050405020304" pitchFamily="18" charset="0"/>
                <a:cs typeface="Times New Roman" panose="02020603050405020304" pitchFamily="18" charset="0"/>
              </a:rPr>
              <a:t>Direct Digital Controls</a:t>
            </a:r>
          </a:p>
        </p:txBody>
      </p:sp>
      <p:pic>
        <p:nvPicPr>
          <p:cNvPr id="23" name="Picture 22">
            <a:extLst>
              <a:ext uri="{FF2B5EF4-FFF2-40B4-BE49-F238E27FC236}">
                <a16:creationId xmlns:a16="http://schemas.microsoft.com/office/drawing/2014/main" id="{78B92EB6-0237-446D-A020-70C43C557C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73877" y="1239636"/>
            <a:ext cx="1553846" cy="766564"/>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EC02116A-E413-4182-BFFA-B680CE47F6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09210" y="2439894"/>
            <a:ext cx="1283181" cy="1274659"/>
          </a:xfrm>
          <a:prstGeom prst="rect">
            <a:avLst/>
          </a:prstGeom>
          <a:ln>
            <a:noFill/>
          </a:ln>
          <a:effectLst>
            <a:outerShdw blurRad="292100" dist="139700" dir="2700000" algn="tl" rotWithShape="0">
              <a:srgbClr val="333333">
                <a:alpha val="65000"/>
              </a:srgbClr>
            </a:outerShdw>
          </a:effectLst>
        </p:spPr>
      </p:pic>
      <p:pic>
        <p:nvPicPr>
          <p:cNvPr id="31" name="Picture 30">
            <a:extLst>
              <a:ext uri="{FF2B5EF4-FFF2-40B4-BE49-F238E27FC236}">
                <a16:creationId xmlns:a16="http://schemas.microsoft.com/office/drawing/2014/main" id="{0877FB29-D9C7-4CDB-85BB-D0BF11334F3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612883" y="521817"/>
            <a:ext cx="2275834" cy="2841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6463680"/>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D009749-8E88-4F4A-97D5-32664B64B04C}"/>
              </a:ext>
            </a:extLst>
          </p:cNvPr>
          <p:cNvSpPr>
            <a:spLocks noGrp="1"/>
          </p:cNvSpPr>
          <p:nvPr>
            <p:ph type="sldNum" sz="quarter" idx="12"/>
          </p:nvPr>
        </p:nvSpPr>
        <p:spPr/>
        <p:txBody>
          <a:bodyPr/>
          <a:lstStyle/>
          <a:p>
            <a:fld id="{25FD1FD7-B240-423E-89E2-301F8DC989F4}" type="slidenum">
              <a:rPr lang="en-US" smtClean="0"/>
              <a:t>11</a:t>
            </a:fld>
            <a:endParaRPr lang="en-US"/>
          </a:p>
        </p:txBody>
      </p:sp>
      <p:pic>
        <p:nvPicPr>
          <p:cNvPr id="6" name="Picture 5">
            <a:extLst>
              <a:ext uri="{FF2B5EF4-FFF2-40B4-BE49-F238E27FC236}">
                <a16:creationId xmlns:a16="http://schemas.microsoft.com/office/drawing/2014/main" id="{1D9D20DE-794C-4CE6-8F47-1AD0B89BE7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5991" y="3812453"/>
            <a:ext cx="2157260" cy="51464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4FE648A-DA9B-4C81-AB39-EBA2C60A49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6532" y="5719619"/>
            <a:ext cx="1596178" cy="55400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AADF3BA4-6FA5-411C-B844-A480A8D19E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7916" y="521817"/>
            <a:ext cx="1713410" cy="63158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67212F8-D545-4D4F-BD3E-F6CB13F451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2559" y="2772273"/>
            <a:ext cx="1524125" cy="611689"/>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A2582747-E734-43C8-AF69-2F26B0CAD31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5821463" y="4755585"/>
            <a:ext cx="1886317" cy="535543"/>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4B2F7456-625A-431F-BF93-87978F783A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83677" y="1581893"/>
            <a:ext cx="761889" cy="761889"/>
          </a:xfrm>
          <a:prstGeom prst="rect">
            <a:avLst/>
          </a:prstGeom>
          <a:ln>
            <a:noFill/>
          </a:ln>
          <a:effectLst>
            <a:outerShdw blurRad="292100" dist="139700" dir="2700000" algn="tl" rotWithShape="0">
              <a:srgbClr val="333333">
                <a:alpha val="65000"/>
              </a:srgbClr>
            </a:outerShdw>
          </a:effectLst>
        </p:spPr>
      </p:pic>
      <p:sp>
        <p:nvSpPr>
          <p:cNvPr id="15" name="Title 3">
            <a:extLst>
              <a:ext uri="{FF2B5EF4-FFF2-40B4-BE49-F238E27FC236}">
                <a16:creationId xmlns:a16="http://schemas.microsoft.com/office/drawing/2014/main" id="{C17AEC92-C015-470E-9815-9A1DC114D1DC}"/>
              </a:ext>
            </a:extLst>
          </p:cNvPr>
          <p:cNvSpPr txBox="1">
            <a:spLocks/>
          </p:cNvSpPr>
          <p:nvPr/>
        </p:nvSpPr>
        <p:spPr>
          <a:xfrm>
            <a:off x="629840" y="457200"/>
            <a:ext cx="4048039" cy="914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mj-cs"/>
              </a:defRPr>
            </a:lvl1p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Meet Our Team – </a:t>
            </a:r>
            <a:r>
              <a:rPr lang="en-US" b="1" i="1" dirty="0">
                <a:solidFill>
                  <a:schemeClr val="accent6">
                    <a:lumMod val="50000"/>
                  </a:schemeClr>
                </a:solidFill>
                <a:latin typeface="Times New Roman" panose="02020603050405020304" pitchFamily="18" charset="0"/>
                <a:cs typeface="Times New Roman" panose="02020603050405020304" pitchFamily="18" charset="0"/>
              </a:rPr>
              <a:t>Manufacturing Partners</a:t>
            </a:r>
            <a:endParaRPr lang="en-US" b="1" dirty="0">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221A4E3D-DA1B-4BEE-BF5F-754C62978211}"/>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7" name="Picture 16">
            <a:extLst>
              <a:ext uri="{FF2B5EF4-FFF2-40B4-BE49-F238E27FC236}">
                <a16:creationId xmlns:a16="http://schemas.microsoft.com/office/drawing/2014/main" id="{80C9C8B5-5D88-4268-AA04-D3D10B0FEACD}"/>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21" name="Text Placeholder 10">
            <a:extLst>
              <a:ext uri="{FF2B5EF4-FFF2-40B4-BE49-F238E27FC236}">
                <a16:creationId xmlns:a16="http://schemas.microsoft.com/office/drawing/2014/main" id="{FBD2B604-3251-4466-8EC3-E8A1F723F5D0}"/>
              </a:ext>
            </a:extLst>
          </p:cNvPr>
          <p:cNvSpPr>
            <a:spLocks noGrp="1"/>
          </p:cNvSpPr>
          <p:nvPr>
            <p:ph type="body" sz="half" idx="2"/>
          </p:nvPr>
        </p:nvSpPr>
        <p:spPr>
          <a:xfrm>
            <a:off x="629840" y="1785256"/>
            <a:ext cx="4296949" cy="4496525"/>
          </a:xfrm>
        </p:spPr>
        <p:txBody>
          <a:bodyPr>
            <a:noAutofit/>
          </a:bodyPr>
          <a:lstStyle/>
          <a:p>
            <a:pPr marL="228600" indent="-228600">
              <a:lnSpc>
                <a:spcPct val="100000"/>
              </a:lnSpc>
              <a:spcBef>
                <a:spcPts val="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Trane Air-Conditioning Co. </a:t>
            </a:r>
          </a:p>
          <a:p>
            <a:pPr lvl="1">
              <a:lnSpc>
                <a:spcPct val="100000"/>
              </a:lnSpc>
              <a:spcBef>
                <a:spcPts val="0"/>
              </a:spcBef>
            </a:pPr>
            <a:r>
              <a:rPr lang="en-US" sz="1800" i="1" dirty="0">
                <a:latin typeface="Times New Roman" panose="02020603050405020304" pitchFamily="18" charset="0"/>
                <a:cs typeface="Times New Roman" panose="02020603050405020304" pitchFamily="18" charset="0"/>
              </a:rPr>
              <a:t>Ultra high efficiency A/C units</a:t>
            </a:r>
          </a:p>
          <a:p>
            <a:pPr marL="228600" indent="-228600">
              <a:lnSpc>
                <a:spcPct val="100000"/>
              </a:lnSpc>
              <a:spcBef>
                <a:spcPts val="60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Onset</a:t>
            </a:r>
          </a:p>
          <a:p>
            <a:pPr lvl="1">
              <a:lnSpc>
                <a:spcPct val="100000"/>
              </a:lnSpc>
              <a:spcBef>
                <a:spcPts val="0"/>
              </a:spcBef>
            </a:pPr>
            <a:r>
              <a:rPr lang="en-US" sz="1800" i="1" dirty="0">
                <a:latin typeface="Times New Roman" panose="02020603050405020304" pitchFamily="18" charset="0"/>
                <a:cs typeface="Times New Roman" panose="02020603050405020304" pitchFamily="18" charset="0"/>
              </a:rPr>
              <a:t>HOBO Data Loggers</a:t>
            </a:r>
          </a:p>
          <a:p>
            <a:pPr marL="228600" indent="-228600">
              <a:lnSpc>
                <a:spcPct val="100000"/>
              </a:lnSpc>
              <a:spcBef>
                <a:spcPts val="60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Sigler </a:t>
            </a:r>
          </a:p>
          <a:p>
            <a:pPr lvl="1">
              <a:lnSpc>
                <a:spcPct val="100000"/>
              </a:lnSpc>
              <a:spcBef>
                <a:spcPts val="0"/>
              </a:spcBef>
            </a:pPr>
            <a:r>
              <a:rPr lang="en-US" sz="1800" i="1" dirty="0">
                <a:latin typeface="Times New Roman" panose="02020603050405020304" pitchFamily="18" charset="0"/>
                <a:cs typeface="Times New Roman" panose="02020603050405020304" pitchFamily="18" charset="0"/>
              </a:rPr>
              <a:t>Carrier ATTC high efficiency A/C units</a:t>
            </a:r>
          </a:p>
          <a:p>
            <a:pPr marL="228600" indent="-228600">
              <a:lnSpc>
                <a:spcPct val="100000"/>
              </a:lnSpc>
              <a:spcBef>
                <a:spcPts val="600"/>
              </a:spcBef>
              <a:buFont typeface="Arial" panose="020B0604020202020204" pitchFamily="34" charset="0"/>
              <a:buChar char="•"/>
            </a:pPr>
            <a:r>
              <a:rPr lang="en-US" sz="1800" b="1" dirty="0" err="1">
                <a:latin typeface="Times New Roman" panose="02020603050405020304" pitchFamily="18" charset="0"/>
                <a:cs typeface="Times New Roman" panose="02020603050405020304" pitchFamily="18" charset="0"/>
              </a:rPr>
              <a:t>Mechoshade</a:t>
            </a:r>
            <a:r>
              <a:rPr lang="en-US" sz="1800" b="1" dirty="0">
                <a:latin typeface="Times New Roman" panose="02020603050405020304" pitchFamily="18" charset="0"/>
                <a:cs typeface="Times New Roman" panose="02020603050405020304" pitchFamily="18" charset="0"/>
              </a:rPr>
              <a:t> and </a:t>
            </a:r>
            <a:r>
              <a:rPr lang="en-US" sz="1800" b="1" dirty="0" err="1">
                <a:latin typeface="Times New Roman" panose="02020603050405020304" pitchFamily="18" charset="0"/>
                <a:cs typeface="Times New Roman" panose="02020603050405020304" pitchFamily="18" charset="0"/>
              </a:rPr>
              <a:t>Thermeshade</a:t>
            </a:r>
            <a:endParaRPr lang="en-US" sz="1800" b="1" dirty="0">
              <a:latin typeface="Times New Roman" panose="02020603050405020304" pitchFamily="18" charset="0"/>
              <a:cs typeface="Times New Roman" panose="02020603050405020304" pitchFamily="18" charset="0"/>
            </a:endParaRPr>
          </a:p>
          <a:p>
            <a:pPr lvl="1">
              <a:lnSpc>
                <a:spcPct val="100000"/>
              </a:lnSpc>
              <a:spcBef>
                <a:spcPts val="0"/>
              </a:spcBef>
            </a:pPr>
            <a:r>
              <a:rPr lang="en-US" sz="1800" i="1" dirty="0">
                <a:latin typeface="Times New Roman" panose="02020603050405020304" pitchFamily="18" charset="0"/>
                <a:cs typeface="Times New Roman" panose="02020603050405020304" pitchFamily="18" charset="0"/>
              </a:rPr>
              <a:t>Automatic Shading</a:t>
            </a:r>
          </a:p>
          <a:p>
            <a:pPr marL="228600" indent="-228600">
              <a:lnSpc>
                <a:spcPct val="100000"/>
              </a:lnSpc>
              <a:spcBef>
                <a:spcPts val="600"/>
              </a:spcBef>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Navien </a:t>
            </a:r>
          </a:p>
          <a:p>
            <a:pPr lvl="1">
              <a:lnSpc>
                <a:spcPct val="100000"/>
              </a:lnSpc>
              <a:spcBef>
                <a:spcPts val="0"/>
              </a:spcBef>
            </a:pPr>
            <a:r>
              <a:rPr lang="en-US" sz="1800" i="1" dirty="0">
                <a:latin typeface="Times New Roman" panose="02020603050405020304" pitchFamily="18" charset="0"/>
                <a:cs typeface="Times New Roman" panose="02020603050405020304" pitchFamily="18" charset="0"/>
              </a:rPr>
              <a:t>Tankless Instantaneous Gas Water Heater</a:t>
            </a:r>
            <a:endParaRPr lang="en-US" sz="1800" i="1"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4527741"/>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6C690DD-87B9-4ABC-BAC3-BE58D392C4D4}"/>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2" name="Title 1">
            <a:extLst>
              <a:ext uri="{FF2B5EF4-FFF2-40B4-BE49-F238E27FC236}">
                <a16:creationId xmlns:a16="http://schemas.microsoft.com/office/drawing/2014/main" id="{5D9B14B6-489D-4E70-8BAB-DE02290B1A95}"/>
              </a:ext>
            </a:extLst>
          </p:cNvPr>
          <p:cNvSpPr>
            <a:spLocks noGrp="1"/>
          </p:cNvSpPr>
          <p:nvPr>
            <p:ph type="title"/>
          </p:nvPr>
        </p:nvSpPr>
        <p:spPr>
          <a:xfrm>
            <a:off x="629841" y="457200"/>
            <a:ext cx="4961062" cy="530226"/>
          </a:xfrm>
        </p:spPr>
        <p:txBody>
          <a:bodyPr/>
          <a:lstStyle/>
          <a:p>
            <a:r>
              <a:rPr lang="en-US" b="1" dirty="0">
                <a:solidFill>
                  <a:srgbClr val="14142F"/>
                </a:solidFill>
                <a:latin typeface="Times New Roman" panose="02020603050405020304" pitchFamily="18" charset="0"/>
                <a:cs typeface="Times New Roman" panose="02020603050405020304" pitchFamily="18" charset="0"/>
              </a:rPr>
              <a:t>Prop 39 ZNE Pilot Program Process</a:t>
            </a:r>
            <a:endParaRPr lang="en-US" b="1" dirty="0"/>
          </a:p>
        </p:txBody>
      </p:sp>
      <p:sp>
        <p:nvSpPr>
          <p:cNvPr id="6" name="Content Placeholder 5"/>
          <p:cNvSpPr>
            <a:spLocks noGrp="1"/>
          </p:cNvSpPr>
          <p:nvPr>
            <p:ph idx="1"/>
          </p:nvPr>
        </p:nvSpPr>
        <p:spPr/>
        <p:txBody>
          <a:bodyPr/>
          <a:lstStyle/>
          <a:p>
            <a:pPr lvl="1"/>
            <a:endParaRPr lang="en-US" dirty="0"/>
          </a:p>
          <a:p>
            <a:endParaRPr lang="en-US" dirty="0"/>
          </a:p>
          <a:p>
            <a:pPr lvl="1"/>
            <a:endParaRPr lang="en-US" dirty="0"/>
          </a:p>
        </p:txBody>
      </p:sp>
      <p:graphicFrame>
        <p:nvGraphicFramePr>
          <p:cNvPr id="3" name="Diagram 2">
            <a:extLst>
              <a:ext uri="{FF2B5EF4-FFF2-40B4-BE49-F238E27FC236}">
                <a16:creationId xmlns:a16="http://schemas.microsoft.com/office/drawing/2014/main" id="{AA20B541-A981-42E5-9C0C-8A8C1DA5DDC6}"/>
              </a:ext>
            </a:extLst>
          </p:cNvPr>
          <p:cNvGraphicFramePr/>
          <p:nvPr/>
        </p:nvGraphicFramePr>
        <p:xfrm>
          <a:off x="61843" y="3011185"/>
          <a:ext cx="9082156" cy="1151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Straight Connector 9">
            <a:extLst>
              <a:ext uri="{FF2B5EF4-FFF2-40B4-BE49-F238E27FC236}">
                <a16:creationId xmlns:a16="http://schemas.microsoft.com/office/drawing/2014/main" id="{8AABA434-482C-4D72-B41B-D187870B960C}"/>
              </a:ext>
            </a:extLst>
          </p:cNvPr>
          <p:cNvCxnSpPr>
            <a:cxnSpLocks/>
          </p:cNvCxnSpPr>
          <p:nvPr/>
        </p:nvCxnSpPr>
        <p:spPr>
          <a:xfrm>
            <a:off x="7896125" y="4285074"/>
            <a:ext cx="0" cy="876218"/>
          </a:xfrm>
          <a:prstGeom prst="line">
            <a:avLst/>
          </a:prstGeom>
          <a:ln w="57150">
            <a:solidFill>
              <a:srgbClr val="FFC000"/>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7" name="Arrow: Right 6">
            <a:extLst>
              <a:ext uri="{FF2B5EF4-FFF2-40B4-BE49-F238E27FC236}">
                <a16:creationId xmlns:a16="http://schemas.microsoft.com/office/drawing/2014/main" id="{7BC1220E-493A-4FA9-971A-2C54E8D3B3A6}"/>
              </a:ext>
            </a:extLst>
          </p:cNvPr>
          <p:cNvSpPr/>
          <p:nvPr/>
        </p:nvSpPr>
        <p:spPr>
          <a:xfrm>
            <a:off x="6268277" y="4285074"/>
            <a:ext cx="1618563" cy="876218"/>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7155FCCC-CE2F-4994-8A78-1CFE249BD115}"/>
              </a:ext>
            </a:extLst>
          </p:cNvPr>
          <p:cNvSpPr txBox="1"/>
          <p:nvPr/>
        </p:nvSpPr>
        <p:spPr>
          <a:xfrm>
            <a:off x="2928731" y="4457573"/>
            <a:ext cx="3136574" cy="415498"/>
          </a:xfrm>
          <a:prstGeom prst="rect">
            <a:avLst/>
          </a:prstGeom>
          <a:noFill/>
        </p:spPr>
        <p:txBody>
          <a:bodyPr wrap="square" rtlCol="0">
            <a:spAutoFit/>
          </a:bodyPr>
          <a:lstStyle/>
          <a:p>
            <a:pPr algn="r"/>
            <a:r>
              <a:rPr lang="en-US" sz="2100" i="1" dirty="0">
                <a:latin typeface="Times New Roman" panose="02020603050405020304" pitchFamily="18" charset="0"/>
                <a:cs typeface="Times New Roman" panose="02020603050405020304" pitchFamily="18" charset="0"/>
              </a:rPr>
              <a:t>This is where we are today</a:t>
            </a:r>
            <a:endParaRPr lang="en-US" sz="2100" i="1" dirty="0"/>
          </a:p>
        </p:txBody>
      </p:sp>
      <p:sp>
        <p:nvSpPr>
          <p:cNvPr id="15" name="Rectangle: Rounded Corners 14">
            <a:extLst>
              <a:ext uri="{FF2B5EF4-FFF2-40B4-BE49-F238E27FC236}">
                <a16:creationId xmlns:a16="http://schemas.microsoft.com/office/drawing/2014/main" id="{92BDF6BF-B2A2-4F62-801D-35B85C70789A}"/>
              </a:ext>
            </a:extLst>
          </p:cNvPr>
          <p:cNvSpPr/>
          <p:nvPr/>
        </p:nvSpPr>
        <p:spPr>
          <a:xfrm>
            <a:off x="1766619" y="2353218"/>
            <a:ext cx="1529601" cy="53837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Cadmus	</a:t>
            </a:r>
          </a:p>
        </p:txBody>
      </p:sp>
      <p:sp>
        <p:nvSpPr>
          <p:cNvPr id="16" name="Rectangle: Rounded Corners 15">
            <a:extLst>
              <a:ext uri="{FF2B5EF4-FFF2-40B4-BE49-F238E27FC236}">
                <a16:creationId xmlns:a16="http://schemas.microsoft.com/office/drawing/2014/main" id="{87CFAD69-3934-433F-A3BA-283284A6990A}"/>
              </a:ext>
            </a:extLst>
          </p:cNvPr>
          <p:cNvSpPr/>
          <p:nvPr/>
        </p:nvSpPr>
        <p:spPr>
          <a:xfrm>
            <a:off x="4236195" y="2322774"/>
            <a:ext cx="1529601" cy="53837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SBCCD and Consultants</a:t>
            </a:r>
          </a:p>
        </p:txBody>
      </p:sp>
      <p:sp>
        <p:nvSpPr>
          <p:cNvPr id="17" name="Rectangle: Rounded Corners 16">
            <a:extLst>
              <a:ext uri="{FF2B5EF4-FFF2-40B4-BE49-F238E27FC236}">
                <a16:creationId xmlns:a16="http://schemas.microsoft.com/office/drawing/2014/main" id="{D02985C1-8E37-49F4-A60A-956AA161844F}"/>
              </a:ext>
            </a:extLst>
          </p:cNvPr>
          <p:cNvSpPr/>
          <p:nvPr/>
        </p:nvSpPr>
        <p:spPr>
          <a:xfrm>
            <a:off x="6705771" y="2351313"/>
            <a:ext cx="1529601" cy="53837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NORESCO</a:t>
            </a:r>
          </a:p>
        </p:txBody>
      </p:sp>
      <p:sp>
        <p:nvSpPr>
          <p:cNvPr id="18" name="Callout: Line 17">
            <a:extLst>
              <a:ext uri="{FF2B5EF4-FFF2-40B4-BE49-F238E27FC236}">
                <a16:creationId xmlns:a16="http://schemas.microsoft.com/office/drawing/2014/main" id="{B901182E-F957-44B6-BB8A-6CDE4F9CA9FB}"/>
              </a:ext>
            </a:extLst>
          </p:cNvPr>
          <p:cNvSpPr/>
          <p:nvPr/>
        </p:nvSpPr>
        <p:spPr>
          <a:xfrm>
            <a:off x="198424" y="5216235"/>
            <a:ext cx="6195591" cy="1040102"/>
          </a:xfrm>
          <a:prstGeom prst="borderCallout1">
            <a:avLst>
              <a:gd name="adj1" fmla="val -8759"/>
              <a:gd name="adj2" fmla="val 39677"/>
              <a:gd name="adj3" fmla="val -103738"/>
              <a:gd name="adj4" fmla="val 39328"/>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14142F"/>
                </a:solidFill>
                <a:latin typeface="Times New Roman" panose="02020603050405020304" pitchFamily="18" charset="0"/>
                <a:cs typeface="Times New Roman" panose="02020603050405020304" pitchFamily="18" charset="0"/>
              </a:rPr>
              <a:t>Recommend measures to:</a:t>
            </a:r>
          </a:p>
          <a:p>
            <a:pPr marL="285750" indent="-285750">
              <a:buFont typeface="Arial" panose="020B0604020202020204" pitchFamily="34" charset="0"/>
              <a:buChar char="•"/>
            </a:pPr>
            <a:r>
              <a:rPr lang="en-US" dirty="0">
                <a:solidFill>
                  <a:srgbClr val="14142F"/>
                </a:solidFill>
                <a:latin typeface="Times New Roman" panose="02020603050405020304" pitchFamily="18" charset="0"/>
                <a:cs typeface="Times New Roman" panose="02020603050405020304" pitchFamily="18" charset="0"/>
              </a:rPr>
              <a:t>Achieve source ZNE</a:t>
            </a:r>
          </a:p>
          <a:p>
            <a:pPr marL="285750" indent="-285750">
              <a:buFont typeface="Arial" panose="020B0604020202020204" pitchFamily="34" charset="0"/>
              <a:buChar char="•"/>
            </a:pPr>
            <a:r>
              <a:rPr lang="en-US" dirty="0">
                <a:solidFill>
                  <a:srgbClr val="14142F"/>
                </a:solidFill>
                <a:latin typeface="Times New Roman" panose="02020603050405020304" pitchFamily="18" charset="0"/>
                <a:cs typeface="Times New Roman" panose="02020603050405020304" pitchFamily="18" charset="0"/>
              </a:rPr>
              <a:t>Reduce site EUI from 41 to 23 kBtu/sq.ft.-yr</a:t>
            </a:r>
          </a:p>
        </p:txBody>
      </p:sp>
      <p:pic>
        <p:nvPicPr>
          <p:cNvPr id="21" name="Picture 20"/>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19" name="Rectangle: Rounded Corners 18">
            <a:extLst>
              <a:ext uri="{FF2B5EF4-FFF2-40B4-BE49-F238E27FC236}">
                <a16:creationId xmlns:a16="http://schemas.microsoft.com/office/drawing/2014/main" id="{FE6A42D9-B216-4B2A-AB7D-500B66CD53F0}"/>
              </a:ext>
            </a:extLst>
          </p:cNvPr>
          <p:cNvSpPr/>
          <p:nvPr/>
        </p:nvSpPr>
        <p:spPr>
          <a:xfrm>
            <a:off x="162647" y="1723759"/>
            <a:ext cx="8601107" cy="49685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SCE	</a:t>
            </a:r>
          </a:p>
        </p:txBody>
      </p:sp>
    </p:spTree>
    <p:extLst>
      <p:ext uri="{BB962C8B-B14F-4D97-AF65-F5344CB8AC3E}">
        <p14:creationId xmlns:p14="http://schemas.microsoft.com/office/powerpoint/2010/main" val="2821783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48416"/>
            <a:ext cx="9144000" cy="5143500"/>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7" name="TextBox 16"/>
          <p:cNvSpPr txBox="1"/>
          <p:nvPr/>
        </p:nvSpPr>
        <p:spPr>
          <a:xfrm>
            <a:off x="2486168" y="4276750"/>
            <a:ext cx="6450806"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DESIGN PROCESS</a:t>
            </a:r>
          </a:p>
        </p:txBody>
      </p:sp>
      <p:sp>
        <p:nvSpPr>
          <p:cNvPr id="5" name="TextBox 4"/>
          <p:cNvSpPr txBox="1"/>
          <p:nvPr/>
        </p:nvSpPr>
        <p:spPr>
          <a:xfrm>
            <a:off x="583853" y="2719548"/>
            <a:ext cx="659231" cy="2850780"/>
          </a:xfrm>
          <a:prstGeom prst="rect">
            <a:avLst/>
          </a:prstGeom>
          <a:noFill/>
        </p:spPr>
        <p:txBody>
          <a:bodyPr wrap="square" rtlCol="0">
            <a:spAutoFit/>
          </a:bodyPr>
          <a:lstStyle/>
          <a:p>
            <a:r>
              <a:rPr lang="en-US" sz="17925" b="1" dirty="0">
                <a:solidFill>
                  <a:schemeClr val="bg1"/>
                </a:solidFill>
                <a:latin typeface="Arial" panose="020B0604020202020204" pitchFamily="34" charset="0"/>
                <a:cs typeface="Arial" panose="020B0604020202020204" pitchFamily="34" charset="0"/>
              </a:rPr>
              <a:t>1</a:t>
            </a:r>
          </a:p>
        </p:txBody>
      </p:sp>
      <p:pic>
        <p:nvPicPr>
          <p:cNvPr id="8" name="Picture 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144277" y="905005"/>
            <a:ext cx="1920561" cy="1920561"/>
          </a:xfrm>
          <a:prstGeom prst="ellipse">
            <a:avLst/>
          </a:prstGeom>
          <a:ln>
            <a:noFill/>
          </a:ln>
          <a:effectLst>
            <a:softEdge rad="112500"/>
          </a:effectLst>
        </p:spPr>
      </p:pic>
    </p:spTree>
    <p:extLst>
      <p:ext uri="{BB962C8B-B14F-4D97-AF65-F5344CB8AC3E}">
        <p14:creationId xmlns:p14="http://schemas.microsoft.com/office/powerpoint/2010/main" val="3286914086"/>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86C8500-CE04-44D9-B4E7-8F9CA7445F14}"/>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2" name="Title 1">
            <a:extLst>
              <a:ext uri="{FF2B5EF4-FFF2-40B4-BE49-F238E27FC236}">
                <a16:creationId xmlns:a16="http://schemas.microsoft.com/office/drawing/2014/main" id="{8863EB8E-F251-4FCA-9DBD-7D00D40E2145}"/>
              </a:ext>
            </a:extLst>
          </p:cNvPr>
          <p:cNvSpPr>
            <a:spLocks noGrp="1"/>
          </p:cNvSpPr>
          <p:nvPr>
            <p:ph type="title"/>
          </p:nvPr>
        </p:nvSpPr>
        <p:spPr>
          <a:xfrm>
            <a:off x="629840" y="457200"/>
            <a:ext cx="7898523" cy="708711"/>
          </a:xfrm>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Installed Energy Conservation Measures</a:t>
            </a:r>
          </a:p>
        </p:txBody>
      </p:sp>
      <p:graphicFrame>
        <p:nvGraphicFramePr>
          <p:cNvPr id="6" name="Table 5"/>
          <p:cNvGraphicFramePr>
            <a:graphicFrameLocks noGrp="1"/>
          </p:cNvGraphicFramePr>
          <p:nvPr/>
        </p:nvGraphicFramePr>
        <p:xfrm>
          <a:off x="452765" y="2288471"/>
          <a:ext cx="8313863" cy="3787623"/>
        </p:xfrm>
        <a:graphic>
          <a:graphicData uri="http://schemas.openxmlformats.org/drawingml/2006/table">
            <a:tbl>
              <a:tblPr firstRow="1" bandRow="1">
                <a:tableStyleId>{0505E3EF-67EA-436B-97B2-0124C06EBD24}</a:tableStyleId>
              </a:tblPr>
              <a:tblGrid>
                <a:gridCol w="3590645">
                  <a:extLst>
                    <a:ext uri="{9D8B030D-6E8A-4147-A177-3AD203B41FA5}">
                      <a16:colId xmlns:a16="http://schemas.microsoft.com/office/drawing/2014/main" val="4015050971"/>
                    </a:ext>
                  </a:extLst>
                </a:gridCol>
                <a:gridCol w="4723218">
                  <a:extLst>
                    <a:ext uri="{9D8B030D-6E8A-4147-A177-3AD203B41FA5}">
                      <a16:colId xmlns:a16="http://schemas.microsoft.com/office/drawing/2014/main" val="2487008852"/>
                    </a:ext>
                  </a:extLst>
                </a:gridCol>
              </a:tblGrid>
              <a:tr h="350693">
                <a:tc>
                  <a:txBody>
                    <a:bodyPr/>
                    <a:lstStyle/>
                    <a:p>
                      <a:pPr marL="0" marR="0" algn="ctr">
                        <a:spcBef>
                          <a:spcPts val="0"/>
                        </a:spcBef>
                        <a:spcAft>
                          <a:spcPts val="0"/>
                        </a:spcAft>
                      </a:pPr>
                      <a:r>
                        <a:rPr lang="en-US" sz="1600" cap="none" baseline="0" dirty="0">
                          <a:effectLst/>
                          <a:latin typeface="Times New Roman" panose="02020603050405020304" pitchFamily="18" charset="0"/>
                          <a:cs typeface="Times New Roman" panose="02020603050405020304" pitchFamily="18" charset="0"/>
                        </a:rPr>
                        <a:t>ECMs Proposed</a:t>
                      </a:r>
                      <a:endParaRPr lang="en-US" sz="1600" b="1" cap="none" baseline="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R="27623" marT="0" marB="0" anchor="ctr"/>
                </a:tc>
                <a:tc>
                  <a:txBody>
                    <a:bodyPr/>
                    <a:lstStyle/>
                    <a:p>
                      <a:pPr marL="0" marR="0" algn="ctr">
                        <a:spcBef>
                          <a:spcPts val="0"/>
                        </a:spcBef>
                        <a:spcAft>
                          <a:spcPts val="0"/>
                        </a:spcAft>
                      </a:pPr>
                      <a:r>
                        <a:rPr lang="en-US" sz="1600" cap="none" baseline="0" dirty="0">
                          <a:effectLst/>
                          <a:latin typeface="Times New Roman" panose="02020603050405020304" pitchFamily="18" charset="0"/>
                          <a:cs typeface="Times New Roman" panose="02020603050405020304" pitchFamily="18" charset="0"/>
                        </a:rPr>
                        <a:t>ECMs Installed</a:t>
                      </a:r>
                      <a:endParaRPr lang="en-US" sz="1600" b="1" cap="none" baseline="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R="27623" marT="0" marB="0" anchor="ctr"/>
                </a:tc>
                <a:extLst>
                  <a:ext uri="{0D108BD9-81ED-4DB2-BD59-A6C34878D82A}">
                    <a16:rowId xmlns:a16="http://schemas.microsoft.com/office/drawing/2014/main" val="1694044600"/>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New HVAC controls</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algn="ctr"/>
                      <a:r>
                        <a:rPr lang="en-US" sz="1600" kern="1200" dirty="0">
                          <a:effectLst/>
                          <a:latin typeface="Times New Roman" panose="02020603050405020304" pitchFamily="18" charset="0"/>
                          <a:cs typeface="Times New Roman" panose="02020603050405020304" pitchFamily="18" charset="0"/>
                        </a:rPr>
                        <a:t>Customized Algorithm</a:t>
                      </a:r>
                      <a:endParaRPr lang="en-US" sz="1600" b="0" kern="1200" dirty="0">
                        <a:solidFill>
                          <a:srgbClr val="000000"/>
                        </a:solidFill>
                        <a:effectLst/>
                        <a:latin typeface="Times New Roman" panose="02020603050405020304" pitchFamily="18" charset="0"/>
                        <a:cs typeface="Times New Roman" panose="02020603050405020304" pitchFamily="18" charset="0"/>
                      </a:endParaRPr>
                    </a:p>
                  </a:txBody>
                  <a:tcPr marR="68580" marT="34290" marB="0" anchor="ctr"/>
                </a:tc>
                <a:extLst>
                  <a:ext uri="{0D108BD9-81ED-4DB2-BD59-A6C34878D82A}">
                    <a16:rowId xmlns:a16="http://schemas.microsoft.com/office/drawing/2014/main" val="3511403369"/>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New RTUs – District Office</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Ultra-efficiency</a:t>
                      </a:r>
                      <a:endParaRPr lang="en-US" sz="1600" b="0" kern="1200" dirty="0">
                        <a:solidFill>
                          <a:srgbClr val="000000"/>
                        </a:solidFill>
                        <a:effectLst/>
                        <a:latin typeface="Times New Roman" panose="02020603050405020304" pitchFamily="18" charset="0"/>
                        <a:ea typeface="+mn-ea"/>
                        <a:cs typeface="Times New Roman" panose="02020603050405020304" pitchFamily="18" charset="0"/>
                      </a:endParaRPr>
                    </a:p>
                  </a:txBody>
                  <a:tcPr marR="68580" marT="34290" marB="0" anchor="ctr"/>
                </a:tc>
                <a:extLst>
                  <a:ext uri="{0D108BD9-81ED-4DB2-BD59-A6C34878D82A}">
                    <a16:rowId xmlns:a16="http://schemas.microsoft.com/office/drawing/2014/main" val="1315789614"/>
                  </a:ext>
                </a:extLst>
              </a:tr>
              <a:tr h="343693">
                <a:tc>
                  <a:txBody>
                    <a:bodyPr/>
                    <a:lstStyle/>
                    <a:p>
                      <a:pPr marL="0" marR="0" algn="ctr">
                        <a:spcBef>
                          <a:spcPts val="0"/>
                        </a:spcBef>
                        <a:spcAft>
                          <a:spcPts val="0"/>
                        </a:spcAft>
                      </a:pPr>
                      <a:r>
                        <a:rPr lang="en-US" sz="1600" kern="1200" dirty="0">
                          <a:effectLst/>
                          <a:latin typeface="Times New Roman" panose="02020603050405020304" pitchFamily="18" charset="0"/>
                          <a:cs typeface="Times New Roman" panose="02020603050405020304" pitchFamily="18" charset="0"/>
                        </a:rPr>
                        <a:t>Evaporative condenser add-on</a:t>
                      </a:r>
                      <a:endParaRPr lang="en-US" sz="1600" b="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Unique application for SBCCD</a:t>
                      </a:r>
                      <a:endParaRPr lang="en-US" sz="1600" b="0" kern="1200" dirty="0">
                        <a:solidFill>
                          <a:srgbClr val="000000"/>
                        </a:solidFill>
                        <a:effectLst/>
                        <a:latin typeface="Times New Roman" panose="02020603050405020304" pitchFamily="18" charset="0"/>
                        <a:ea typeface="+mn-ea"/>
                        <a:cs typeface="Times New Roman" panose="02020603050405020304" pitchFamily="18" charset="0"/>
                      </a:endParaRPr>
                    </a:p>
                  </a:txBody>
                  <a:tcPr marR="68580" marT="34290" marB="0" anchor="ctr"/>
                </a:tc>
                <a:extLst>
                  <a:ext uri="{0D108BD9-81ED-4DB2-BD59-A6C34878D82A}">
                    <a16:rowId xmlns:a16="http://schemas.microsoft.com/office/drawing/2014/main" val="690868143"/>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New RTUs – Training Center</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Three new AC units with VAV</a:t>
                      </a:r>
                      <a:endParaRPr lang="en-US" sz="1600" b="0" kern="1200" dirty="0">
                        <a:solidFill>
                          <a:srgbClr val="000000"/>
                        </a:solidFill>
                        <a:effectLst/>
                        <a:latin typeface="Times New Roman" panose="02020603050405020304" pitchFamily="18" charset="0"/>
                        <a:ea typeface="+mn-ea"/>
                        <a:cs typeface="Times New Roman" panose="02020603050405020304" pitchFamily="18" charset="0"/>
                      </a:endParaRPr>
                    </a:p>
                  </a:txBody>
                  <a:tcPr marR="68580" marT="34290" marB="0" anchor="ctr"/>
                </a:tc>
                <a:extLst>
                  <a:ext uri="{0D108BD9-81ED-4DB2-BD59-A6C34878D82A}">
                    <a16:rowId xmlns:a16="http://schemas.microsoft.com/office/drawing/2014/main" val="3903959850"/>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Convert units to VAV - District Office</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Added VAV and converted from VVT</a:t>
                      </a:r>
                      <a:endParaRPr lang="en-US" sz="1600" b="0" kern="1200" dirty="0">
                        <a:solidFill>
                          <a:srgbClr val="000000"/>
                        </a:solidFill>
                        <a:effectLst/>
                        <a:latin typeface="Times New Roman" panose="02020603050405020304" pitchFamily="18" charset="0"/>
                        <a:ea typeface="+mn-ea"/>
                        <a:cs typeface="Times New Roman" panose="02020603050405020304" pitchFamily="18" charset="0"/>
                      </a:endParaRPr>
                    </a:p>
                  </a:txBody>
                  <a:tcPr marR="68580" marT="34290" marB="0" anchor="ctr"/>
                </a:tc>
                <a:extLst>
                  <a:ext uri="{0D108BD9-81ED-4DB2-BD59-A6C34878D82A}">
                    <a16:rowId xmlns:a16="http://schemas.microsoft.com/office/drawing/2014/main" val="1594723853"/>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New gas water heater</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High-efficiency condensing tankless</a:t>
                      </a:r>
                      <a:endParaRPr lang="en-US" sz="1600" b="0" kern="1200" dirty="0">
                        <a:solidFill>
                          <a:srgbClr val="000000"/>
                        </a:solidFill>
                        <a:effectLst/>
                        <a:latin typeface="Times New Roman" panose="02020603050405020304" pitchFamily="18" charset="0"/>
                        <a:ea typeface="+mn-ea"/>
                        <a:cs typeface="Times New Roman" panose="02020603050405020304" pitchFamily="18" charset="0"/>
                      </a:endParaRPr>
                    </a:p>
                  </a:txBody>
                  <a:tcPr marR="68580" marT="34290" marB="0" anchor="ctr"/>
                </a:tc>
                <a:extLst>
                  <a:ext uri="{0D108BD9-81ED-4DB2-BD59-A6C34878D82A}">
                    <a16:rowId xmlns:a16="http://schemas.microsoft.com/office/drawing/2014/main" val="2240257556"/>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Plug load management</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algn="ctr"/>
                      <a:r>
                        <a:rPr lang="en-US" sz="1600" kern="1200" dirty="0">
                          <a:effectLst/>
                          <a:latin typeface="Times New Roman" panose="02020603050405020304" pitchFamily="18" charset="0"/>
                          <a:cs typeface="Times New Roman" panose="02020603050405020304" pitchFamily="18" charset="0"/>
                        </a:rPr>
                        <a:t>Controllers on vending machines</a:t>
                      </a:r>
                      <a:endParaRPr lang="en-US" sz="1600" b="0" kern="1200" dirty="0">
                        <a:solidFill>
                          <a:srgbClr val="000000"/>
                        </a:solidFill>
                        <a:effectLst/>
                        <a:latin typeface="Times New Roman" panose="02020603050405020304" pitchFamily="18" charset="0"/>
                        <a:cs typeface="Times New Roman" panose="02020603050405020304" pitchFamily="18" charset="0"/>
                      </a:endParaRPr>
                    </a:p>
                  </a:txBody>
                  <a:tcPr marR="68580" marT="34290" marB="0" anchor="ctr"/>
                </a:tc>
                <a:extLst>
                  <a:ext uri="{0D108BD9-81ED-4DB2-BD59-A6C34878D82A}">
                    <a16:rowId xmlns:a16="http://schemas.microsoft.com/office/drawing/2014/main" val="1782493831"/>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LED lighting conversion</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algn="ctr"/>
                      <a:r>
                        <a:rPr lang="en-US" sz="1600" kern="1200" dirty="0">
                          <a:effectLst/>
                          <a:latin typeface="Times New Roman" panose="02020603050405020304" pitchFamily="18" charset="0"/>
                          <a:cs typeface="Times New Roman" panose="02020603050405020304" pitchFamily="18" charset="0"/>
                        </a:rPr>
                        <a:t>Retrofit kits (custom) with wireless controls</a:t>
                      </a:r>
                      <a:endParaRPr lang="en-US" sz="1600" b="0" kern="1200" dirty="0">
                        <a:solidFill>
                          <a:srgbClr val="000000"/>
                        </a:solidFill>
                        <a:effectLst/>
                        <a:latin typeface="Times New Roman" panose="02020603050405020304" pitchFamily="18" charset="0"/>
                        <a:cs typeface="Times New Roman" panose="02020603050405020304" pitchFamily="18" charset="0"/>
                      </a:endParaRPr>
                    </a:p>
                  </a:txBody>
                  <a:tcPr marR="68580" marT="34290" marB="0" anchor="ctr"/>
                </a:tc>
                <a:extLst>
                  <a:ext uri="{0D108BD9-81ED-4DB2-BD59-A6C34878D82A}">
                    <a16:rowId xmlns:a16="http://schemas.microsoft.com/office/drawing/2014/main" val="3111359116"/>
                  </a:ext>
                </a:extLst>
              </a:tr>
              <a:tr h="343693">
                <a:tc>
                  <a:txBody>
                    <a:bodyPr/>
                    <a:lstStyle/>
                    <a:p>
                      <a:pPr marL="0" marR="0" algn="ctr">
                        <a:spcBef>
                          <a:spcPts val="0"/>
                        </a:spcBef>
                        <a:spcAft>
                          <a:spcPts val="0"/>
                        </a:spcAft>
                      </a:pPr>
                      <a:r>
                        <a:rPr lang="en-US" sz="1600" dirty="0">
                          <a:effectLst/>
                          <a:latin typeface="Times New Roman" panose="02020603050405020304" pitchFamily="18" charset="0"/>
                          <a:cs typeface="Times New Roman" panose="02020603050405020304" pitchFamily="18" charset="0"/>
                        </a:rPr>
                        <a:t>Automated shading</a:t>
                      </a:r>
                      <a:endParaRPr lang="en-US" sz="16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R="51435" marT="714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0000"/>
                          </a:solidFill>
                          <a:effectLst/>
                          <a:latin typeface="Times New Roman" panose="02020603050405020304" pitchFamily="18" charset="0"/>
                          <a:ea typeface="+mn-ea"/>
                          <a:cs typeface="Times New Roman" panose="02020603050405020304" pitchFamily="18" charset="0"/>
                        </a:rPr>
                        <a:t>With additional thermal shading and controls</a:t>
                      </a:r>
                    </a:p>
                  </a:txBody>
                  <a:tcPr marR="68580" marT="34290" marB="0" anchor="ctr"/>
                </a:tc>
                <a:extLst>
                  <a:ext uri="{0D108BD9-81ED-4DB2-BD59-A6C34878D82A}">
                    <a16:rowId xmlns:a16="http://schemas.microsoft.com/office/drawing/2014/main" val="1820031286"/>
                  </a:ext>
                </a:extLst>
              </a:tr>
              <a:tr h="343693">
                <a:tc>
                  <a:txBody>
                    <a:bodyPr/>
                    <a:lstStyle/>
                    <a:p>
                      <a:pPr algn="ctr"/>
                      <a:r>
                        <a:rPr lang="en-US" sz="1600" kern="1200" dirty="0">
                          <a:effectLst/>
                          <a:latin typeface="Times New Roman" panose="02020603050405020304" pitchFamily="18" charset="0"/>
                          <a:cs typeface="Times New Roman" panose="02020603050405020304" pitchFamily="18" charset="0"/>
                        </a:rPr>
                        <a:t>Light pipes</a:t>
                      </a:r>
                      <a:endParaRPr lang="en-US" sz="1600" b="0" kern="1200" dirty="0">
                        <a:solidFill>
                          <a:srgbClr val="000000"/>
                        </a:solidFill>
                        <a:effectLst/>
                        <a:latin typeface="Times New Roman" panose="02020603050405020304" pitchFamily="18" charset="0"/>
                        <a:ea typeface="+mn-ea"/>
                        <a:cs typeface="Times New Roman" panose="02020603050405020304" pitchFamily="18" charset="0"/>
                      </a:endParaRPr>
                    </a:p>
                  </a:txBody>
                  <a:tcPr marR="68580" marT="34290" marB="0"/>
                </a:tc>
                <a:tc>
                  <a:txBody>
                    <a:bodyPr/>
                    <a:lstStyle/>
                    <a:p>
                      <a:pPr algn="ctr"/>
                      <a:r>
                        <a:rPr lang="en-US" sz="1600" kern="1200" dirty="0">
                          <a:effectLst/>
                          <a:latin typeface="Times New Roman" panose="02020603050405020304" pitchFamily="18" charset="0"/>
                          <a:cs typeface="Times New Roman" panose="02020603050405020304" pitchFamily="18" charset="0"/>
                        </a:rPr>
                        <a:t>17 </a:t>
                      </a:r>
                      <a:r>
                        <a:rPr lang="en-US" sz="1600" kern="1200" dirty="0" err="1">
                          <a:effectLst/>
                          <a:latin typeface="Times New Roman" panose="02020603050405020304" pitchFamily="18" charset="0"/>
                          <a:cs typeface="Times New Roman" panose="02020603050405020304" pitchFamily="18" charset="0"/>
                        </a:rPr>
                        <a:t>Solatubes</a:t>
                      </a:r>
                      <a:r>
                        <a:rPr lang="en-US" sz="1600" kern="1200" dirty="0">
                          <a:effectLst/>
                          <a:latin typeface="Times New Roman" panose="02020603050405020304" pitchFamily="18" charset="0"/>
                          <a:cs typeface="Times New Roman" panose="02020603050405020304" pitchFamily="18" charset="0"/>
                        </a:rPr>
                        <a:t> with motorized dampers and controls</a:t>
                      </a:r>
                      <a:endParaRPr lang="en-US" sz="1600" b="0" kern="1200" dirty="0">
                        <a:solidFill>
                          <a:srgbClr val="000000"/>
                        </a:solidFill>
                        <a:effectLst/>
                        <a:latin typeface="Times New Roman" panose="02020603050405020304" pitchFamily="18" charset="0"/>
                        <a:ea typeface="+mn-ea"/>
                        <a:cs typeface="Times New Roman" panose="02020603050405020304" pitchFamily="18" charset="0"/>
                      </a:endParaRPr>
                    </a:p>
                  </a:txBody>
                  <a:tcPr marR="68580" marT="34290" marB="0" anchor="ctr"/>
                </a:tc>
                <a:extLst>
                  <a:ext uri="{0D108BD9-81ED-4DB2-BD59-A6C34878D82A}">
                    <a16:rowId xmlns:a16="http://schemas.microsoft.com/office/drawing/2014/main" val="3625977938"/>
                  </a:ext>
                </a:extLst>
              </a:tr>
            </a:tbl>
          </a:graphicData>
        </a:graphic>
      </p:graphicFrame>
      <p:pic>
        <p:nvPicPr>
          <p:cNvPr id="11" name="Picture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13" name="Text Placeholder 10">
            <a:extLst>
              <a:ext uri="{FF2B5EF4-FFF2-40B4-BE49-F238E27FC236}">
                <a16:creationId xmlns:a16="http://schemas.microsoft.com/office/drawing/2014/main" id="{0417EB84-99B7-4DD3-97FE-74E9EBC5CD21}"/>
              </a:ext>
            </a:extLst>
          </p:cNvPr>
          <p:cNvSpPr txBox="1">
            <a:spLocks/>
          </p:cNvSpPr>
          <p:nvPr/>
        </p:nvSpPr>
        <p:spPr>
          <a:xfrm>
            <a:off x="629840" y="1476746"/>
            <a:ext cx="8313863" cy="99648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3429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3pPr>
            <a:lvl4pPr marL="10287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4pPr>
            <a:lvl5pPr marL="13716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5pPr>
            <a:lvl6pPr marL="17145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6pPr>
            <a:lvl7pPr marL="20574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7pPr>
            <a:lvl8pPr marL="24003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8pPr>
            <a:lvl9pPr marL="27432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9pPr>
          </a:lstStyle>
          <a:p>
            <a:r>
              <a:rPr lang="en-US" sz="1800" dirty="0">
                <a:latin typeface="Times New Roman" panose="02020603050405020304" pitchFamily="18" charset="0"/>
                <a:cs typeface="Times New Roman" panose="02020603050405020304" pitchFamily="18" charset="0"/>
              </a:rPr>
              <a:t>Additional Measures: Shut-off controls on HVAC, Boardroom LED retrofit, HVAC VVT to VAV in District Office. </a:t>
            </a:r>
          </a:p>
        </p:txBody>
      </p:sp>
    </p:spTree>
    <p:extLst>
      <p:ext uri="{BB962C8B-B14F-4D97-AF65-F5344CB8AC3E}">
        <p14:creationId xmlns:p14="http://schemas.microsoft.com/office/powerpoint/2010/main" val="109575204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515CBC-56F9-4699-B92B-FF018BC7F83D}"/>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2" name="Title 1">
            <a:extLst>
              <a:ext uri="{FF2B5EF4-FFF2-40B4-BE49-F238E27FC236}">
                <a16:creationId xmlns:a16="http://schemas.microsoft.com/office/drawing/2014/main" id="{C9B4109E-A603-4CB2-AD59-0E7064189A74}"/>
              </a:ext>
            </a:extLst>
          </p:cNvPr>
          <p:cNvSpPr>
            <a:spLocks noGrp="1"/>
          </p:cNvSpPr>
          <p:nvPr>
            <p:ph type="title"/>
          </p:nvPr>
        </p:nvSpPr>
        <p:spPr>
          <a:xfrm>
            <a:off x="629841" y="457200"/>
            <a:ext cx="2949178" cy="570411"/>
          </a:xfrm>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Site ZNE Projections</a:t>
            </a:r>
          </a:p>
        </p:txBody>
      </p:sp>
      <p:pic>
        <p:nvPicPr>
          <p:cNvPr id="9" name="Content Placeholder 13">
            <a:extLst>
              <a:ext uri="{FF2B5EF4-FFF2-40B4-BE49-F238E27FC236}">
                <a16:creationId xmlns:a16="http://schemas.microsoft.com/office/drawing/2014/main" id="{1A865105-36FA-4891-A3F0-4B68A913C94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4302" y="1955331"/>
            <a:ext cx="6104709" cy="4431598"/>
          </a:xfrm>
          <a:prstGeom prst="rect">
            <a:avLst/>
          </a:prstGeom>
        </p:spPr>
      </p:pic>
      <p:sp>
        <p:nvSpPr>
          <p:cNvPr id="4" name="Text Placeholder 3">
            <a:extLst>
              <a:ext uri="{FF2B5EF4-FFF2-40B4-BE49-F238E27FC236}">
                <a16:creationId xmlns:a16="http://schemas.microsoft.com/office/drawing/2014/main" id="{775A0F56-D5B0-4444-82A1-7EEEC62BEB0E}"/>
              </a:ext>
            </a:extLst>
          </p:cNvPr>
          <p:cNvSpPr>
            <a:spLocks noGrp="1"/>
          </p:cNvSpPr>
          <p:nvPr>
            <p:ph type="body" sz="half" idx="2"/>
          </p:nvPr>
        </p:nvSpPr>
        <p:spPr>
          <a:xfrm>
            <a:off x="629841" y="1371600"/>
            <a:ext cx="7573633" cy="3811588"/>
          </a:xfrm>
        </p:spPr>
        <p:txBody>
          <a:bodyPr>
            <a:normAutofit/>
          </a:bodyPr>
          <a:lstStyle/>
          <a:p>
            <a:r>
              <a:rPr lang="en-US" sz="1800" dirty="0"/>
              <a:t>The M&amp;V effort identified a scheduling issue as the cause of excess natural gas consumption. This was corrected in May 2019.</a:t>
            </a:r>
          </a:p>
        </p:txBody>
      </p:sp>
      <p:pic>
        <p:nvPicPr>
          <p:cNvPr id="7" name="Picture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60826797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515CBC-56F9-4699-B92B-FF018BC7F83D}"/>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sp>
        <p:nvSpPr>
          <p:cNvPr id="2" name="Title 1">
            <a:extLst>
              <a:ext uri="{FF2B5EF4-FFF2-40B4-BE49-F238E27FC236}">
                <a16:creationId xmlns:a16="http://schemas.microsoft.com/office/drawing/2014/main" id="{C9B4109E-A603-4CB2-AD59-0E7064189A74}"/>
              </a:ext>
            </a:extLst>
          </p:cNvPr>
          <p:cNvSpPr>
            <a:spLocks noGrp="1"/>
          </p:cNvSpPr>
          <p:nvPr>
            <p:ph type="title"/>
          </p:nvPr>
        </p:nvSpPr>
        <p:spPr>
          <a:xfrm>
            <a:off x="629840" y="457200"/>
            <a:ext cx="4273085" cy="558994"/>
          </a:xfrm>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Source ZNE Projections</a:t>
            </a:r>
          </a:p>
        </p:txBody>
      </p:sp>
      <p:sp>
        <p:nvSpPr>
          <p:cNvPr id="6" name="Text Placeholder 5">
            <a:extLst>
              <a:ext uri="{FF2B5EF4-FFF2-40B4-BE49-F238E27FC236}">
                <a16:creationId xmlns:a16="http://schemas.microsoft.com/office/drawing/2014/main" id="{A744C097-7D26-4CD6-964B-CC9AE398982F}"/>
              </a:ext>
            </a:extLst>
          </p:cNvPr>
          <p:cNvSpPr>
            <a:spLocks noGrp="1"/>
          </p:cNvSpPr>
          <p:nvPr>
            <p:ph type="body" sz="half" idx="2"/>
          </p:nvPr>
        </p:nvSpPr>
        <p:spPr/>
        <p:txBody>
          <a:bodyPr/>
          <a:lstStyle/>
          <a:p>
            <a:endParaRPr lang="en-US"/>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pic>
        <p:nvPicPr>
          <p:cNvPr id="12" name="Picture 11">
            <a:extLst>
              <a:ext uri="{FF2B5EF4-FFF2-40B4-BE49-F238E27FC236}">
                <a16:creationId xmlns:a16="http://schemas.microsoft.com/office/drawing/2014/main" id="{12337AE2-2612-4A29-BD18-9A99E44429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7256" y="1487265"/>
            <a:ext cx="6749488" cy="4899664"/>
          </a:xfrm>
          <a:prstGeom prst="rect">
            <a:avLst/>
          </a:prstGeom>
        </p:spPr>
      </p:pic>
    </p:spTree>
    <p:extLst>
      <p:ext uri="{BB962C8B-B14F-4D97-AF65-F5344CB8AC3E}">
        <p14:creationId xmlns:p14="http://schemas.microsoft.com/office/powerpoint/2010/main" val="2908338676"/>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13077"/>
            <a:ext cx="9144000" cy="5143500"/>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7" name="TextBox 16"/>
          <p:cNvSpPr txBox="1"/>
          <p:nvPr/>
        </p:nvSpPr>
        <p:spPr>
          <a:xfrm>
            <a:off x="2037805" y="4445600"/>
            <a:ext cx="7036525"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MANUFACTURING SOLUTIONS</a:t>
            </a:r>
          </a:p>
        </p:txBody>
      </p:sp>
      <p:sp>
        <p:nvSpPr>
          <p:cNvPr id="5" name="TextBox 4"/>
          <p:cNvSpPr txBox="1"/>
          <p:nvPr/>
        </p:nvSpPr>
        <p:spPr>
          <a:xfrm>
            <a:off x="518971" y="2743744"/>
            <a:ext cx="659231" cy="2850780"/>
          </a:xfrm>
          <a:prstGeom prst="rect">
            <a:avLst/>
          </a:prstGeom>
          <a:noFill/>
        </p:spPr>
        <p:txBody>
          <a:bodyPr wrap="square" rtlCol="0">
            <a:spAutoFit/>
          </a:bodyPr>
          <a:lstStyle/>
          <a:p>
            <a:r>
              <a:rPr lang="en-US" sz="17925" b="1" dirty="0">
                <a:solidFill>
                  <a:schemeClr val="bg1"/>
                </a:solidFill>
                <a:latin typeface="Arial" panose="020B0604020202020204" pitchFamily="34" charset="0"/>
                <a:cs typeface="Arial" panose="020B0604020202020204" pitchFamily="34" charset="0"/>
              </a:rPr>
              <a:t>2</a:t>
            </a:r>
          </a:p>
        </p:txBody>
      </p:sp>
      <p:pic>
        <p:nvPicPr>
          <p:cNvPr id="8" name="Picture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091267" y="860830"/>
            <a:ext cx="1920561" cy="1920561"/>
          </a:xfrm>
          <a:prstGeom prst="ellipse">
            <a:avLst/>
          </a:prstGeom>
          <a:ln>
            <a:noFill/>
          </a:ln>
          <a:effectLst>
            <a:softEdge rad="112500"/>
          </a:effectLst>
        </p:spPr>
      </p:pic>
    </p:spTree>
    <p:extLst>
      <p:ext uri="{BB962C8B-B14F-4D97-AF65-F5344CB8AC3E}">
        <p14:creationId xmlns:p14="http://schemas.microsoft.com/office/powerpoint/2010/main" val="390441902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9131A39-0438-4562-95BB-6B883710CE46}"/>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a:stretch/>
        </p:blipFill>
        <p:spPr>
          <a:xfrm>
            <a:off x="4743054" y="1371600"/>
            <a:ext cx="3772295" cy="2057400"/>
          </a:xfrm>
        </p:spPr>
      </p:pic>
      <p:sp>
        <p:nvSpPr>
          <p:cNvPr id="5" name="Slide Number Placeholder 4">
            <a:extLst>
              <a:ext uri="{FF2B5EF4-FFF2-40B4-BE49-F238E27FC236}">
                <a16:creationId xmlns:a16="http://schemas.microsoft.com/office/drawing/2014/main" id="{F9E6A8CD-2C8D-445A-AB4C-55F00948CFED}"/>
              </a:ext>
            </a:extLst>
          </p:cNvPr>
          <p:cNvSpPr>
            <a:spLocks noGrp="1"/>
          </p:cNvSpPr>
          <p:nvPr>
            <p:ph type="sldNum" sz="quarter" idx="12"/>
          </p:nvPr>
        </p:nvSpPr>
        <p:spPr/>
        <p:txBody>
          <a:bodyPr/>
          <a:lstStyle/>
          <a:p>
            <a:fld id="{6FE58E67-4817-4D09-A57D-0C2BC43F83BC}" type="slidenum">
              <a:rPr lang="en-US" smtClean="0"/>
              <a:t>18</a:t>
            </a:fld>
            <a:endParaRPr lang="en-US"/>
          </a:p>
        </p:txBody>
      </p:sp>
      <p:pic>
        <p:nvPicPr>
          <p:cNvPr id="9" name="Picture 8">
            <a:extLst>
              <a:ext uri="{FF2B5EF4-FFF2-40B4-BE49-F238E27FC236}">
                <a16:creationId xmlns:a16="http://schemas.microsoft.com/office/drawing/2014/main" id="{58F55AB6-6FFC-434F-A43C-BF1B41121D1E}"/>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a:stretch/>
        </p:blipFill>
        <p:spPr>
          <a:xfrm>
            <a:off x="4759526" y="4036458"/>
            <a:ext cx="3755824" cy="2159142"/>
          </a:xfrm>
          <a:prstGeom prst="rect">
            <a:avLst/>
          </a:prstGeom>
        </p:spPr>
      </p:pic>
      <p:pic>
        <p:nvPicPr>
          <p:cNvPr id="11" name="Picture 10">
            <a:extLst>
              <a:ext uri="{FF2B5EF4-FFF2-40B4-BE49-F238E27FC236}">
                <a16:creationId xmlns:a16="http://schemas.microsoft.com/office/drawing/2014/main" id="{8D66AC0F-5D16-4917-BF35-B34EBD7D0C1A}"/>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a:stretch/>
        </p:blipFill>
        <p:spPr>
          <a:xfrm>
            <a:off x="613350" y="4036457"/>
            <a:ext cx="3772292" cy="2159142"/>
          </a:xfrm>
          <a:prstGeom prst="rect">
            <a:avLst/>
          </a:prstGeom>
        </p:spPr>
      </p:pic>
      <p:pic>
        <p:nvPicPr>
          <p:cNvPr id="13" name="Picture 12">
            <a:extLst>
              <a:ext uri="{FF2B5EF4-FFF2-40B4-BE49-F238E27FC236}">
                <a16:creationId xmlns:a16="http://schemas.microsoft.com/office/drawing/2014/main" id="{6A693019-B794-4AAB-8AC5-D311C36A46BD}"/>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a:stretch/>
        </p:blipFill>
        <p:spPr>
          <a:xfrm>
            <a:off x="613350" y="1371600"/>
            <a:ext cx="3772293" cy="2057400"/>
          </a:xfrm>
          <a:prstGeom prst="rect">
            <a:avLst/>
          </a:prstGeom>
        </p:spPr>
      </p:pic>
      <p:sp>
        <p:nvSpPr>
          <p:cNvPr id="14" name="Rectangle 13">
            <a:extLst>
              <a:ext uri="{FF2B5EF4-FFF2-40B4-BE49-F238E27FC236}">
                <a16:creationId xmlns:a16="http://schemas.microsoft.com/office/drawing/2014/main" id="{6E172191-10AC-417D-A813-71E40372CA94}"/>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5" name="Picture 14">
            <a:extLst>
              <a:ext uri="{FF2B5EF4-FFF2-40B4-BE49-F238E27FC236}">
                <a16:creationId xmlns:a16="http://schemas.microsoft.com/office/drawing/2014/main" id="{05CD1476-DBA1-4B04-8DB1-A1C34C58191B}"/>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
        <p:nvSpPr>
          <p:cNvPr id="16" name="Title 3">
            <a:extLst>
              <a:ext uri="{FF2B5EF4-FFF2-40B4-BE49-F238E27FC236}">
                <a16:creationId xmlns:a16="http://schemas.microsoft.com/office/drawing/2014/main" id="{343E44E7-29C1-4C3B-82A9-814539D778DC}"/>
              </a:ext>
            </a:extLst>
          </p:cNvPr>
          <p:cNvSpPr>
            <a:spLocks noGrp="1"/>
          </p:cNvSpPr>
          <p:nvPr>
            <p:ph type="title"/>
          </p:nvPr>
        </p:nvSpPr>
        <p:spPr>
          <a:xfrm>
            <a:off x="629839" y="467248"/>
            <a:ext cx="7338504" cy="582398"/>
          </a:xfrm>
        </p:spPr>
        <p:txBody>
          <a:bodyPr>
            <a:normAutofit/>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LA Lighting Factory Tour and SCE Lighting Lab Tour</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10426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C5C5CB3-C012-4DFD-8A30-29CC0F9BEF4E}"/>
              </a:ext>
            </a:extLst>
          </p:cNvPr>
          <p:cNvSpPr>
            <a:spLocks noGrp="1"/>
          </p:cNvSpPr>
          <p:nvPr>
            <p:ph type="sldNum" sz="quarter" idx="12"/>
          </p:nvPr>
        </p:nvSpPr>
        <p:spPr/>
        <p:txBody>
          <a:bodyPr/>
          <a:lstStyle/>
          <a:p>
            <a:fld id="{6FE58E67-4817-4D09-A57D-0C2BC43F83BC}" type="slidenum">
              <a:rPr lang="en-US" smtClean="0"/>
              <a:t>19</a:t>
            </a:fld>
            <a:endParaRPr lang="en-US"/>
          </a:p>
        </p:txBody>
      </p:sp>
      <p:pic>
        <p:nvPicPr>
          <p:cNvPr id="1026" name="58B13F8E-C414-465C-93D9-8F86A13D1760" descr="Image">
            <a:extLst>
              <a:ext uri="{FF2B5EF4-FFF2-40B4-BE49-F238E27FC236}">
                <a16:creationId xmlns:a16="http://schemas.microsoft.com/office/drawing/2014/main" id="{3BADE9A7-1382-46F1-9DF3-A7BC987E2B11}"/>
              </a:ext>
            </a:extLst>
          </p:cNvPr>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a:stretch/>
        </p:blipFill>
        <p:spPr bwMode="auto">
          <a:xfrm>
            <a:off x="628651" y="1168120"/>
            <a:ext cx="4275905" cy="231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37DA2D09-2A81-4219-BAF6-9EEE1A8C2280" descr="Image">
            <a:extLst>
              <a:ext uri="{FF2B5EF4-FFF2-40B4-BE49-F238E27FC236}">
                <a16:creationId xmlns:a16="http://schemas.microsoft.com/office/drawing/2014/main" id="{D7294A5C-5BB0-4FF2-B656-477E87F69B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9214" y="1168120"/>
            <a:ext cx="3638297" cy="487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2FA0C6DD-6AE3-460A-B729-2966D9BA8A7C" descr="Image">
            <a:extLst>
              <a:ext uri="{FF2B5EF4-FFF2-40B4-BE49-F238E27FC236}">
                <a16:creationId xmlns:a16="http://schemas.microsoft.com/office/drawing/2014/main" id="{09C4863D-2C6B-4A64-8226-A5DB665D6FD9}"/>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a:stretch/>
        </p:blipFill>
        <p:spPr bwMode="auto">
          <a:xfrm>
            <a:off x="628650" y="3730519"/>
            <a:ext cx="4275906" cy="231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3">
            <a:extLst>
              <a:ext uri="{FF2B5EF4-FFF2-40B4-BE49-F238E27FC236}">
                <a16:creationId xmlns:a16="http://schemas.microsoft.com/office/drawing/2014/main" id="{CB874FCC-7E73-43F3-AFD8-02AC170AA0EB}"/>
              </a:ext>
            </a:extLst>
          </p:cNvPr>
          <p:cNvSpPr>
            <a:spLocks noGrp="1"/>
          </p:cNvSpPr>
          <p:nvPr>
            <p:ph type="title"/>
          </p:nvPr>
        </p:nvSpPr>
        <p:spPr>
          <a:xfrm>
            <a:off x="629839" y="467248"/>
            <a:ext cx="7338504" cy="582398"/>
          </a:xfrm>
        </p:spPr>
        <p:txBody>
          <a:bodyPr>
            <a:normAutofit/>
          </a:bodyPr>
          <a:lstStyle/>
          <a:p>
            <a:r>
              <a:rPr lang="en-US" b="1" dirty="0">
                <a:solidFill>
                  <a:schemeClr val="accent6">
                    <a:lumMod val="50000"/>
                  </a:schemeClr>
                </a:solidFill>
                <a:latin typeface="Times New Roman" panose="02020603050405020304" pitchFamily="18" charset="0"/>
                <a:cs typeface="Times New Roman" panose="02020603050405020304" pitchFamily="18" charset="0"/>
              </a:rPr>
              <a:t>LA Lighting Factory Tour and SCE Lighting Lab Tour</a:t>
            </a:r>
            <a:endParaRPr lang="en-US" b="1"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38430FD3-71E7-4B57-919E-C9C94D30F8A7}"/>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2" name="Picture 11">
            <a:extLst>
              <a:ext uri="{FF2B5EF4-FFF2-40B4-BE49-F238E27FC236}">
                <a16:creationId xmlns:a16="http://schemas.microsoft.com/office/drawing/2014/main" id="{11B8A1A9-936D-4037-A866-96CFAD1FD1F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3832807261"/>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91C5C5-B702-4C9C-A9DB-AAC8C22351DC}"/>
              </a:ext>
            </a:extLst>
          </p:cNvPr>
          <p:cNvSpPr>
            <a:spLocks noGrp="1"/>
          </p:cNvSpPr>
          <p:nvPr>
            <p:ph type="title"/>
          </p:nvPr>
        </p:nvSpPr>
        <p:spPr>
          <a:xfrm>
            <a:off x="629840" y="386864"/>
            <a:ext cx="3707029" cy="659476"/>
          </a:xfrm>
        </p:spPr>
        <p:txBody>
          <a:bodyPr>
            <a:noAutofit/>
          </a:bodyPr>
          <a:lstStyle/>
          <a:p>
            <a:r>
              <a:rPr lang="en-US" b="1" dirty="0">
                <a:latin typeface="Times New Roman" panose="02020603050405020304" pitchFamily="18" charset="0"/>
                <a:cs typeface="Times New Roman" panose="02020603050405020304" pitchFamily="18" charset="0"/>
              </a:rPr>
              <a:t>LED Lighting Retrofit</a:t>
            </a:r>
          </a:p>
        </p:txBody>
      </p:sp>
      <p:pic>
        <p:nvPicPr>
          <p:cNvPr id="10" name="Content Placeholder 9">
            <a:extLst>
              <a:ext uri="{FF2B5EF4-FFF2-40B4-BE49-F238E27FC236}">
                <a16:creationId xmlns:a16="http://schemas.microsoft.com/office/drawing/2014/main" id="{1AD2D765-9837-4B43-96C9-CF1760E4247D}"/>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4336869" y="1116676"/>
            <a:ext cx="4624647" cy="4624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 Placeholder 7">
            <a:extLst>
              <a:ext uri="{FF2B5EF4-FFF2-40B4-BE49-F238E27FC236}">
                <a16:creationId xmlns:a16="http://schemas.microsoft.com/office/drawing/2014/main" id="{E7371F6D-94AE-46BC-ACDE-AE50F1BD24E0}"/>
              </a:ext>
            </a:extLst>
          </p:cNvPr>
          <p:cNvSpPr>
            <a:spLocks noGrp="1"/>
          </p:cNvSpPr>
          <p:nvPr>
            <p:ph type="body" sz="half" idx="2"/>
          </p:nvPr>
        </p:nvSpPr>
        <p:spPr>
          <a:xfrm>
            <a:off x="629840" y="1371600"/>
            <a:ext cx="2949178" cy="3811588"/>
          </a:xfrm>
        </p:spPr>
        <p:txBody>
          <a:bodyPr/>
          <a:lstStyle/>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Custom Design Retrofit</a:t>
            </a:r>
          </a:p>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14-day Lead Time</a:t>
            </a:r>
          </a:p>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Improved Lighting Levels with Existing Fixture</a:t>
            </a:r>
          </a:p>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Reduce Energy Consumption by 60% +</a:t>
            </a:r>
          </a:p>
          <a:p>
            <a:pPr marL="214313" indent="-214313">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006EA29C-28AD-4C38-8D0F-87C89287FE55}"/>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a:stretch/>
        </p:blipFill>
        <p:spPr>
          <a:xfrm>
            <a:off x="463198" y="4141122"/>
            <a:ext cx="3282463" cy="1600201"/>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3C9EA60C-F02C-463B-8583-AA5D0DF5C562}"/>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3" name="Picture 12">
            <a:extLst>
              <a:ext uri="{FF2B5EF4-FFF2-40B4-BE49-F238E27FC236}">
                <a16:creationId xmlns:a16="http://schemas.microsoft.com/office/drawing/2014/main" id="{09B14CFD-3447-4EFB-A061-D9FBACE7C74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45358372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B4DA-6CE5-4380-A564-96F6899D638A}"/>
              </a:ext>
            </a:extLst>
          </p:cNvPr>
          <p:cNvSpPr>
            <a:spLocks noGrp="1"/>
          </p:cNvSpPr>
          <p:nvPr>
            <p:ph type="title"/>
          </p:nvPr>
        </p:nvSpPr>
        <p:spPr>
          <a:xfrm>
            <a:off x="629841" y="457200"/>
            <a:ext cx="3863782" cy="592723"/>
          </a:xfrm>
        </p:spPr>
        <p:txBody>
          <a:bodyPr>
            <a:normAutofit/>
          </a:bodyPr>
          <a:lstStyle/>
          <a:p>
            <a:r>
              <a:rPr lang="en-US" b="1" dirty="0">
                <a:latin typeface="Times New Roman" panose="02020603050405020304" pitchFamily="18" charset="0"/>
                <a:cs typeface="Times New Roman" panose="02020603050405020304" pitchFamily="18" charset="0"/>
              </a:rPr>
              <a:t>LED Lighting Fixtures</a:t>
            </a:r>
          </a:p>
        </p:txBody>
      </p:sp>
      <p:pic>
        <p:nvPicPr>
          <p:cNvPr id="6" name="Content Placeholder 5">
            <a:extLst>
              <a:ext uri="{FF2B5EF4-FFF2-40B4-BE49-F238E27FC236}">
                <a16:creationId xmlns:a16="http://schemas.microsoft.com/office/drawing/2014/main" id="{BDA1AC4D-DC55-48B3-BAFE-7CE79EB8F785}"/>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4309245" y="1114425"/>
            <a:ext cx="4629150" cy="4629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 Placeholder 3">
            <a:extLst>
              <a:ext uri="{FF2B5EF4-FFF2-40B4-BE49-F238E27FC236}">
                <a16:creationId xmlns:a16="http://schemas.microsoft.com/office/drawing/2014/main" id="{189348E5-31F0-49E0-BC76-91758D8EBC96}"/>
              </a:ext>
            </a:extLst>
          </p:cNvPr>
          <p:cNvSpPr>
            <a:spLocks noGrp="1"/>
          </p:cNvSpPr>
          <p:nvPr>
            <p:ph type="body" sz="half" idx="2"/>
          </p:nvPr>
        </p:nvSpPr>
        <p:spPr>
          <a:xfrm>
            <a:off x="629841" y="1371600"/>
            <a:ext cx="2949178" cy="3811588"/>
          </a:xfrm>
        </p:spPr>
        <p:txBody>
          <a:bodyPr>
            <a:normAutofit/>
          </a:bodyPr>
          <a:lstStyle/>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Remove &amp; Replace Wall Mounted Fixtures with LED</a:t>
            </a:r>
          </a:p>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Similar Design, Improved Performance</a:t>
            </a:r>
          </a:p>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Reducing Energy Consumption 60% +</a:t>
            </a:r>
          </a:p>
        </p:txBody>
      </p:sp>
      <p:pic>
        <p:nvPicPr>
          <p:cNvPr id="5" name="Picture 4">
            <a:extLst>
              <a:ext uri="{FF2B5EF4-FFF2-40B4-BE49-F238E27FC236}">
                <a16:creationId xmlns:a16="http://schemas.microsoft.com/office/drawing/2014/main" id="{4C11D9D9-C0D0-4571-A88D-00D4FD949B37}"/>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18692" y="4175693"/>
            <a:ext cx="2571476" cy="188955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C3AA1907-354F-43D0-A85F-11DEDE91901B}"/>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1" name="Picture 10">
            <a:extLst>
              <a:ext uri="{FF2B5EF4-FFF2-40B4-BE49-F238E27FC236}">
                <a16:creationId xmlns:a16="http://schemas.microsoft.com/office/drawing/2014/main" id="{05651302-1E9E-4538-A07C-42FC38439DB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106269424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D6CE21D-3CC6-49DF-966B-D0705887F14F}"/>
              </a:ext>
            </a:extLst>
          </p:cNvPr>
          <p:cNvSpPr>
            <a:spLocks noGrp="1"/>
          </p:cNvSpPr>
          <p:nvPr>
            <p:ph type="body" sz="half" idx="2"/>
          </p:nvPr>
        </p:nvSpPr>
        <p:spPr>
          <a:xfrm>
            <a:off x="629841" y="1371600"/>
            <a:ext cx="3419646" cy="4497388"/>
          </a:xfrm>
        </p:spPr>
        <p:txBody>
          <a:bodyPr/>
          <a:lstStyle/>
          <a:p>
            <a:pPr marL="214313" indent="-214313">
              <a:buFont typeface="Arial" panose="020B0604020202020204" pitchFamily="34" charset="0"/>
              <a:buChar char="•"/>
            </a:pPr>
            <a:r>
              <a:rPr lang="en-US" sz="1800" b="1" u="sng" dirty="0">
                <a:latin typeface="Times New Roman" panose="02020603050405020304" pitchFamily="18" charset="0"/>
                <a:cs typeface="Times New Roman" panose="02020603050405020304" pitchFamily="18" charset="0"/>
              </a:rPr>
              <a:t>LED</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16-Watt Consumption</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1976 Directional Lumens </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60,000 hrs.</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No Hazardous Materials</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100% Recyclable</a:t>
            </a:r>
          </a:p>
          <a:p>
            <a:pPr marL="214313" indent="-214313">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1DB0E351-A58E-4446-A283-20BDFE86C3D4}"/>
              </a:ext>
            </a:extLst>
          </p:cNvPr>
          <p:cNvSpPr>
            <a:spLocks noGrp="1"/>
          </p:cNvSpPr>
          <p:nvPr>
            <p:ph type="sldNum" sz="quarter" idx="12"/>
          </p:nvPr>
        </p:nvSpPr>
        <p:spPr/>
        <p:txBody>
          <a:bodyPr/>
          <a:lstStyle/>
          <a:p>
            <a:fld id="{25FD1FD7-B240-423E-89E2-301F8DC989F4}" type="slidenum">
              <a:rPr lang="en-US" smtClean="0"/>
              <a:t>22</a:t>
            </a:fld>
            <a:endParaRPr lang="en-US"/>
          </a:p>
        </p:txBody>
      </p:sp>
      <p:sp>
        <p:nvSpPr>
          <p:cNvPr id="8" name="Title 1">
            <a:extLst>
              <a:ext uri="{FF2B5EF4-FFF2-40B4-BE49-F238E27FC236}">
                <a16:creationId xmlns:a16="http://schemas.microsoft.com/office/drawing/2014/main" id="{3F9DE336-54BD-427A-A2BF-1091F1E723D6}"/>
              </a:ext>
            </a:extLst>
          </p:cNvPr>
          <p:cNvSpPr txBox="1">
            <a:spLocks/>
          </p:cNvSpPr>
          <p:nvPr/>
        </p:nvSpPr>
        <p:spPr>
          <a:xfrm>
            <a:off x="629841" y="457200"/>
            <a:ext cx="3863782" cy="59272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mj-cs"/>
              </a:defRPr>
            </a:lvl1pPr>
          </a:lstStyle>
          <a:p>
            <a:r>
              <a:rPr lang="en-US" b="1" dirty="0">
                <a:latin typeface="Times New Roman" panose="02020603050405020304" pitchFamily="18" charset="0"/>
                <a:cs typeface="Times New Roman" panose="02020603050405020304" pitchFamily="18" charset="0"/>
              </a:rPr>
              <a:t>LED vs. Fluorescent</a:t>
            </a:r>
          </a:p>
        </p:txBody>
      </p:sp>
      <p:sp>
        <p:nvSpPr>
          <p:cNvPr id="9" name="Rectangle 8">
            <a:extLst>
              <a:ext uri="{FF2B5EF4-FFF2-40B4-BE49-F238E27FC236}">
                <a16:creationId xmlns:a16="http://schemas.microsoft.com/office/drawing/2014/main" id="{AA4E5399-DB88-46D4-B72B-9E2B122BABF3}"/>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0" name="Picture 9">
            <a:extLst>
              <a:ext uri="{FF2B5EF4-FFF2-40B4-BE49-F238E27FC236}">
                <a16:creationId xmlns:a16="http://schemas.microsoft.com/office/drawing/2014/main" id="{D96CD132-860D-4BC3-A047-85B43307D42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pic>
        <p:nvPicPr>
          <p:cNvPr id="1029" name="Picture 5">
            <a:extLst>
              <a:ext uri="{FF2B5EF4-FFF2-40B4-BE49-F238E27FC236}">
                <a16:creationId xmlns:a16="http://schemas.microsoft.com/office/drawing/2014/main" id="{7F5CCCE8-1975-4A86-B2E0-3F431F01B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126" y="3424031"/>
            <a:ext cx="7624033" cy="293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4">
            <a:extLst>
              <a:ext uri="{FF2B5EF4-FFF2-40B4-BE49-F238E27FC236}">
                <a16:creationId xmlns:a16="http://schemas.microsoft.com/office/drawing/2014/main" id="{C42937C0-F92C-4DFA-B5AF-10BF04F37656}"/>
              </a:ext>
            </a:extLst>
          </p:cNvPr>
          <p:cNvSpPr txBox="1">
            <a:spLocks/>
          </p:cNvSpPr>
          <p:nvPr/>
        </p:nvSpPr>
        <p:spPr>
          <a:xfrm>
            <a:off x="4493623" y="1371600"/>
            <a:ext cx="3910003" cy="449738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3429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3pPr>
            <a:lvl4pPr marL="10287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4pPr>
            <a:lvl5pPr marL="13716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5pPr>
            <a:lvl6pPr marL="17145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6pPr>
            <a:lvl7pPr marL="20574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7pPr>
            <a:lvl8pPr marL="24003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8pPr>
            <a:lvl9pPr marL="2743200" indent="0" algn="l" defTabSz="914400" rtl="0" eaLnBrk="1" latinLnBrk="0" hangingPunct="1">
              <a:lnSpc>
                <a:spcPct val="90000"/>
              </a:lnSpc>
              <a:spcBef>
                <a:spcPts val="500"/>
              </a:spcBef>
              <a:buFont typeface="Arial" panose="020B0604020202020204" pitchFamily="34" charset="0"/>
              <a:buNone/>
              <a:defRPr sz="750" kern="1200">
                <a:solidFill>
                  <a:schemeClr val="tx1"/>
                </a:solidFill>
                <a:latin typeface="+mn-lt"/>
                <a:ea typeface="+mn-ea"/>
                <a:cs typeface="+mn-cs"/>
              </a:defRPr>
            </a:lvl9pPr>
          </a:lstStyle>
          <a:p>
            <a:pPr marL="214313" indent="-214313">
              <a:buFont typeface="Arial" panose="020B0604020202020204" pitchFamily="34" charset="0"/>
              <a:buChar char="•"/>
            </a:pPr>
            <a:r>
              <a:rPr lang="en-US" sz="1800" b="1" u="sng" dirty="0">
                <a:latin typeface="Times New Roman" panose="02020603050405020304" pitchFamily="18" charset="0"/>
                <a:cs typeface="Times New Roman" panose="02020603050405020304" pitchFamily="18" charset="0"/>
              </a:rPr>
              <a:t>Fluorescent</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32-Watt Consumption</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2200 Omnidirectional Lumens </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10,000 – 15,000 hrs.</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Contains Mercury</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Hazardous Disposable</a:t>
            </a:r>
          </a:p>
          <a:p>
            <a:pPr marL="214313" indent="-214313">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26510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09E7C-3746-4E55-9C9A-D68C6A644FE5}"/>
              </a:ext>
            </a:extLst>
          </p:cNvPr>
          <p:cNvSpPr>
            <a:spLocks noGrp="1"/>
          </p:cNvSpPr>
          <p:nvPr>
            <p:ph type="title"/>
          </p:nvPr>
        </p:nvSpPr>
        <p:spPr>
          <a:xfrm>
            <a:off x="629840" y="457200"/>
            <a:ext cx="3759279" cy="587829"/>
          </a:xfrm>
        </p:spPr>
        <p:txBody>
          <a:bodyPr>
            <a:normAutofit/>
          </a:bodyPr>
          <a:lstStyle/>
          <a:p>
            <a:r>
              <a:rPr lang="en-US" b="1" dirty="0">
                <a:latin typeface="Times New Roman" panose="02020603050405020304" pitchFamily="18" charset="0"/>
                <a:cs typeface="Times New Roman" panose="02020603050405020304" pitchFamily="18" charset="0"/>
              </a:rPr>
              <a:t>LED Retrofit Solution</a:t>
            </a:r>
          </a:p>
        </p:txBody>
      </p:sp>
      <p:pic>
        <p:nvPicPr>
          <p:cNvPr id="6" name="Content Placeholder 5">
            <a:extLst>
              <a:ext uri="{FF2B5EF4-FFF2-40B4-BE49-F238E27FC236}">
                <a16:creationId xmlns:a16="http://schemas.microsoft.com/office/drawing/2014/main" id="{5687FF9A-3E40-42CD-9321-930548F753AE}"/>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4235274" y="1111500"/>
            <a:ext cx="4624647" cy="4624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 Placeholder 3">
            <a:extLst>
              <a:ext uri="{FF2B5EF4-FFF2-40B4-BE49-F238E27FC236}">
                <a16:creationId xmlns:a16="http://schemas.microsoft.com/office/drawing/2014/main" id="{3DA287F1-C2AB-466B-925C-A6B285CBE523}"/>
              </a:ext>
            </a:extLst>
          </p:cNvPr>
          <p:cNvSpPr>
            <a:spLocks noGrp="1"/>
          </p:cNvSpPr>
          <p:nvPr>
            <p:ph type="body" sz="half" idx="2"/>
          </p:nvPr>
        </p:nvSpPr>
        <p:spPr>
          <a:xfrm>
            <a:off x="629839" y="1371600"/>
            <a:ext cx="3605433" cy="3811588"/>
          </a:xfrm>
        </p:spPr>
        <p:txBody>
          <a:bodyPr>
            <a:normAutofit/>
          </a:bodyPr>
          <a:lstStyle/>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Retrofitted Existing Fluorescent Housing </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5-minute Install </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Reducing Overall Labor Cost </a:t>
            </a:r>
          </a:p>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Reducing Consumption 60% +</a:t>
            </a:r>
          </a:p>
        </p:txBody>
      </p:sp>
      <p:pic>
        <p:nvPicPr>
          <p:cNvPr id="5" name="Picture 4">
            <a:extLst>
              <a:ext uri="{FF2B5EF4-FFF2-40B4-BE49-F238E27FC236}">
                <a16:creationId xmlns:a16="http://schemas.microsoft.com/office/drawing/2014/main" id="{120B3EB2-D9B2-43FE-8244-19C0013AA963}"/>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a:stretch/>
        </p:blipFill>
        <p:spPr>
          <a:xfrm>
            <a:off x="830356" y="4135947"/>
            <a:ext cx="3204400" cy="1600200"/>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AF954023-65F5-4903-B68E-951F61E446E3}"/>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1" name="Picture 10">
            <a:extLst>
              <a:ext uri="{FF2B5EF4-FFF2-40B4-BE49-F238E27FC236}">
                <a16:creationId xmlns:a16="http://schemas.microsoft.com/office/drawing/2014/main" id="{9F17EBDF-7211-4E81-9FE4-8C3F23D4D44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107085438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7DA9E-2855-4CBC-8DEB-D6076718904C}"/>
              </a:ext>
            </a:extLst>
          </p:cNvPr>
          <p:cNvSpPr>
            <a:spLocks noGrp="1"/>
          </p:cNvSpPr>
          <p:nvPr>
            <p:ph type="title"/>
          </p:nvPr>
        </p:nvSpPr>
        <p:spPr>
          <a:xfrm>
            <a:off x="629840" y="457200"/>
            <a:ext cx="3437063" cy="659476"/>
          </a:xfrm>
        </p:spPr>
        <p:txBody>
          <a:bodyPr>
            <a:noAutofit/>
          </a:bodyPr>
          <a:lstStyle/>
          <a:p>
            <a:r>
              <a:rPr lang="en-US" b="1" dirty="0">
                <a:latin typeface="Times New Roman" panose="02020603050405020304" pitchFamily="18" charset="0"/>
                <a:cs typeface="Times New Roman" panose="02020603050405020304" pitchFamily="18" charset="0"/>
              </a:rPr>
              <a:t>LED Lighting w/Wireless Controls</a:t>
            </a:r>
          </a:p>
        </p:txBody>
      </p:sp>
      <p:pic>
        <p:nvPicPr>
          <p:cNvPr id="6" name="Content Placeholder 5">
            <a:extLst>
              <a:ext uri="{FF2B5EF4-FFF2-40B4-BE49-F238E27FC236}">
                <a16:creationId xmlns:a16="http://schemas.microsoft.com/office/drawing/2014/main" id="{B87B7411-C8AA-4944-AD5B-6E800ED93194}"/>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4235274" y="1116676"/>
            <a:ext cx="4624647" cy="4624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 Placeholder 3">
            <a:extLst>
              <a:ext uri="{FF2B5EF4-FFF2-40B4-BE49-F238E27FC236}">
                <a16:creationId xmlns:a16="http://schemas.microsoft.com/office/drawing/2014/main" id="{C791EF2E-1352-473D-A4F9-82D21A08AB7A}"/>
              </a:ext>
            </a:extLst>
          </p:cNvPr>
          <p:cNvSpPr>
            <a:spLocks noGrp="1"/>
          </p:cNvSpPr>
          <p:nvPr>
            <p:ph type="body" sz="half" idx="2"/>
          </p:nvPr>
        </p:nvSpPr>
        <p:spPr>
          <a:xfrm>
            <a:off x="629840" y="1371600"/>
            <a:ext cx="2949178" cy="3811588"/>
          </a:xfrm>
        </p:spPr>
        <p:txBody>
          <a:bodyPr>
            <a:normAutofit/>
          </a:bodyPr>
          <a:lstStyle/>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EnOcean Controls</a:t>
            </a:r>
          </a:p>
          <a:p>
            <a:pPr marL="214313"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Preinstalled at Factory</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Integrated to Sola Tube Dampeners</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Integrated to Lighting Harvesting Sensors</a:t>
            </a:r>
          </a:p>
          <a:p>
            <a:pPr marL="557213" lvl="1" indent="-214313">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Commissioning</a:t>
            </a:r>
          </a:p>
        </p:txBody>
      </p:sp>
      <p:pic>
        <p:nvPicPr>
          <p:cNvPr id="1026" name="Picture 2" descr="Image result for enocean controls">
            <a:extLst>
              <a:ext uri="{FF2B5EF4-FFF2-40B4-BE49-F238E27FC236}">
                <a16:creationId xmlns:a16="http://schemas.microsoft.com/office/drawing/2014/main" id="{64869BA5-D9EE-421E-BB08-B1EF127347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3798" y="4195404"/>
            <a:ext cx="1941263" cy="19412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511F7CD3-68B7-43F7-AFDE-FE5B12A23F40}"/>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1" name="Picture 10">
            <a:extLst>
              <a:ext uri="{FF2B5EF4-FFF2-40B4-BE49-F238E27FC236}">
                <a16:creationId xmlns:a16="http://schemas.microsoft.com/office/drawing/2014/main" id="{59C7BDF1-2F49-42FE-9B0D-20A5ED3DB2C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416442411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57250"/>
            <a:ext cx="9144000" cy="5143500"/>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7" name="TextBox 16"/>
          <p:cNvSpPr txBox="1"/>
          <p:nvPr/>
        </p:nvSpPr>
        <p:spPr>
          <a:xfrm>
            <a:off x="2676872" y="3885738"/>
            <a:ext cx="5933490" cy="1477328"/>
          </a:xfrm>
          <a:prstGeom prst="rect">
            <a:avLst/>
          </a:prstGeom>
          <a:noFill/>
        </p:spPr>
        <p:txBody>
          <a:bodyPr wrap="square" rtlCol="0">
            <a:spAutoFit/>
          </a:bodyPr>
          <a:lstStyle/>
          <a:p>
            <a:r>
              <a:rPr lang="en-US" sz="3000" b="1" dirty="0">
                <a:solidFill>
                  <a:schemeClr val="bg1"/>
                </a:solidFill>
                <a:latin typeface="Arial" panose="020B0604020202020204" pitchFamily="34" charset="0"/>
                <a:cs typeface="Arial" panose="020B0604020202020204" pitchFamily="34" charset="0"/>
              </a:rPr>
              <a:t>IMPLEMENTATION OF ENOCEAN TECHNOLOGY AT THE SBCC DISTRICT OFFICES</a:t>
            </a:r>
          </a:p>
        </p:txBody>
      </p:sp>
      <p:sp>
        <p:nvSpPr>
          <p:cNvPr id="5" name="TextBox 4"/>
          <p:cNvSpPr txBox="1"/>
          <p:nvPr/>
        </p:nvSpPr>
        <p:spPr>
          <a:xfrm>
            <a:off x="605183" y="3070087"/>
            <a:ext cx="667199" cy="2850780"/>
          </a:xfrm>
          <a:prstGeom prst="rect">
            <a:avLst/>
          </a:prstGeom>
          <a:noFill/>
        </p:spPr>
        <p:txBody>
          <a:bodyPr wrap="square" rtlCol="0">
            <a:spAutoFit/>
          </a:bodyPr>
          <a:lstStyle/>
          <a:p>
            <a:r>
              <a:rPr lang="en-US" sz="17925" b="1" dirty="0">
                <a:solidFill>
                  <a:schemeClr val="bg1"/>
                </a:solidFill>
                <a:latin typeface="Arial" panose="020B0604020202020204" pitchFamily="34" charset="0"/>
                <a:cs typeface="Arial" panose="020B0604020202020204" pitchFamily="34" charset="0"/>
              </a:rPr>
              <a:t>3</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108937" y="927928"/>
            <a:ext cx="1920561" cy="1920561"/>
          </a:xfrm>
          <a:prstGeom prst="ellipse">
            <a:avLst/>
          </a:prstGeom>
          <a:ln>
            <a:noFill/>
          </a:ln>
          <a:effectLst>
            <a:softEdge rad="112500"/>
          </a:effectLst>
        </p:spPr>
      </p:pic>
    </p:spTree>
    <p:extLst>
      <p:ext uri="{BB962C8B-B14F-4D97-AF65-F5344CB8AC3E}">
        <p14:creationId xmlns:p14="http://schemas.microsoft.com/office/powerpoint/2010/main" val="221940560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8001-FFB9-4680-B859-9887348E3C27}"/>
              </a:ext>
            </a:extLst>
          </p:cNvPr>
          <p:cNvSpPr>
            <a:spLocks noGrp="1"/>
          </p:cNvSpPr>
          <p:nvPr>
            <p:ph type="title"/>
          </p:nvPr>
        </p:nvSpPr>
        <p:spPr>
          <a:xfrm>
            <a:off x="629840" y="457200"/>
            <a:ext cx="3942159" cy="622663"/>
          </a:xfrm>
        </p:spPr>
        <p:txBody>
          <a:bodyPr>
            <a:normAutofit fontScale="90000"/>
          </a:bodyPr>
          <a:lstStyle/>
          <a:p>
            <a:r>
              <a:rPr lang="en-US" b="1" dirty="0">
                <a:latin typeface="Times New Roman" panose="02020603050405020304" pitchFamily="18" charset="0"/>
                <a:cs typeface="Times New Roman" panose="02020603050405020304" pitchFamily="18" charset="0"/>
              </a:rPr>
              <a:t>EnOcean Wireless Controls and Building Automation</a:t>
            </a:r>
            <a:endParaRPr lang="en-US" dirty="0"/>
          </a:p>
        </p:txBody>
      </p:sp>
      <p:sp>
        <p:nvSpPr>
          <p:cNvPr id="3" name="Text Placeholder 2">
            <a:extLst>
              <a:ext uri="{FF2B5EF4-FFF2-40B4-BE49-F238E27FC236}">
                <a16:creationId xmlns:a16="http://schemas.microsoft.com/office/drawing/2014/main" id="{BF1723E4-5603-438E-8E64-E0BF9DFD0B64}"/>
              </a:ext>
            </a:extLst>
          </p:cNvPr>
          <p:cNvSpPr>
            <a:spLocks noGrp="1"/>
          </p:cNvSpPr>
          <p:nvPr>
            <p:ph type="body" sz="half" idx="2"/>
          </p:nvPr>
        </p:nvSpPr>
        <p:spPr>
          <a:xfrm>
            <a:off x="629840" y="1371599"/>
            <a:ext cx="5500987" cy="5015329"/>
          </a:xfrm>
        </p:spPr>
        <p:txBody>
          <a:bodyPr>
            <a:noAutofit/>
          </a:bodyPr>
          <a:lstStyle/>
          <a:p>
            <a:r>
              <a:rPr lang="en-US" sz="1800" b="1" dirty="0" err="1">
                <a:latin typeface="Times New Roman" panose="02020603050405020304" pitchFamily="18" charset="0"/>
                <a:cs typeface="Times New Roman" panose="02020603050405020304" pitchFamily="18" charset="0"/>
              </a:rPr>
              <a:t>EnOcean’s</a:t>
            </a:r>
            <a:r>
              <a:rPr lang="en-US" sz="1800" b="1" dirty="0">
                <a:latin typeface="Times New Roman" panose="02020603050405020304" pitchFamily="18" charset="0"/>
                <a:cs typeface="Times New Roman" panose="02020603050405020304" pitchFamily="18" charset="0"/>
              </a:rPr>
              <a:t> Energy</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Harvesting wireless sensor technology</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Combining miniaturized energy harvesters and ultra-low power wireless technology </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Maintenance free sensor solutions for buildings, smart homes and industrial applications</a:t>
            </a:r>
          </a:p>
          <a:p>
            <a:r>
              <a:rPr lang="en-US" sz="1800" b="1" dirty="0">
                <a:latin typeface="Times New Roman" panose="02020603050405020304" pitchFamily="18" charset="0"/>
                <a:cs typeface="Times New Roman" panose="02020603050405020304" pitchFamily="18" charset="0"/>
              </a:rPr>
              <a:t>Building Automation</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Self powered wireless switches, sensors, and controls</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Allows for building automation leading to reduced energy consumption and operating costs </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Creates a more comfortable and secure building</a:t>
            </a:r>
          </a:p>
          <a:p>
            <a:r>
              <a:rPr lang="en-US" sz="1800" b="1" dirty="0">
                <a:latin typeface="Times New Roman" panose="02020603050405020304" pitchFamily="18" charset="0"/>
                <a:cs typeface="Times New Roman" panose="02020603050405020304" pitchFamily="18" charset="0"/>
              </a:rPr>
              <a:t>902 MHz radio standard</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Transmit wirelessly using an extremely small amount of energy</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Up to 30 meters indoors with extremely high reliability</a:t>
            </a:r>
          </a:p>
        </p:txBody>
      </p:sp>
      <p:pic>
        <p:nvPicPr>
          <p:cNvPr id="4" name="Picture 3" descr="A white door&#10;&#10;Description automatically generated">
            <a:extLst>
              <a:ext uri="{FF2B5EF4-FFF2-40B4-BE49-F238E27FC236}">
                <a16:creationId xmlns:a16="http://schemas.microsoft.com/office/drawing/2014/main" id="{027D0FDD-BC26-49F5-A50D-660C5A01CD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0828" y="3597785"/>
            <a:ext cx="2122074" cy="1859429"/>
          </a:xfrm>
          <a:prstGeom prst="rect">
            <a:avLst/>
          </a:prstGeom>
        </p:spPr>
      </p:pic>
      <p:pic>
        <p:nvPicPr>
          <p:cNvPr id="11" name="Picture 10" descr="A close up of a door&#10;&#10;Description automatically generated">
            <a:extLst>
              <a:ext uri="{FF2B5EF4-FFF2-40B4-BE49-F238E27FC236}">
                <a16:creationId xmlns:a16="http://schemas.microsoft.com/office/drawing/2014/main" id="{EC91E696-958B-42A9-89B5-3036685552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0845" y="816649"/>
            <a:ext cx="1081020" cy="2566219"/>
          </a:xfrm>
          <a:prstGeom prst="rect">
            <a:avLst/>
          </a:prstGeom>
        </p:spPr>
      </p:pic>
      <p:pic>
        <p:nvPicPr>
          <p:cNvPr id="18" name="Picture 17" descr="A close up of a stereo&#10;&#10;Description automatically generated">
            <a:extLst>
              <a:ext uri="{FF2B5EF4-FFF2-40B4-BE49-F238E27FC236}">
                <a16:creationId xmlns:a16="http://schemas.microsoft.com/office/drawing/2014/main" id="{E755B4DF-227E-484C-BD9C-ADFB511EAA6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5400000">
            <a:off x="6574212" y="1501622"/>
            <a:ext cx="2939510" cy="1196275"/>
          </a:xfrm>
          <a:prstGeom prst="rect">
            <a:avLst/>
          </a:prstGeom>
        </p:spPr>
      </p:pic>
      <p:sp>
        <p:nvSpPr>
          <p:cNvPr id="15" name="Rectangle 14">
            <a:extLst>
              <a:ext uri="{FF2B5EF4-FFF2-40B4-BE49-F238E27FC236}">
                <a16:creationId xmlns:a16="http://schemas.microsoft.com/office/drawing/2014/main" id="{7DC77B4B-1ED1-45D1-A55F-0CCD566CBAF7}"/>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6" name="Picture 15">
            <a:extLst>
              <a:ext uri="{FF2B5EF4-FFF2-40B4-BE49-F238E27FC236}">
                <a16:creationId xmlns:a16="http://schemas.microsoft.com/office/drawing/2014/main" id="{26A4D1DF-7919-468F-855D-EE1619C3E7DA}"/>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1433051712"/>
      </p:ext>
    </p:extLst>
  </p:cSld>
  <p:clrMapOvr>
    <a:overrideClrMapping bg1="lt1" tx1="dk1" bg2="lt2" tx2="dk2" accent1="accent1" accent2="accent2" accent3="accent3" accent4="accent4" accent5="accent5" accent6="accent6" hlink="hlink" folHlink="folHlink"/>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A20979-F81E-43F4-A465-3D3967FA01EC}"/>
              </a:ext>
            </a:extLst>
          </p:cNvPr>
          <p:cNvPicPr>
            <a:picLocks noChangeAspect="1"/>
          </p:cNvPicPr>
          <p:nvPr/>
        </p:nvPicPr>
        <p:blipFill rotWithShape="1">
          <a:blip r:embed="rId4">
            <a:extLst>
              <a:ext uri="{28A0092B-C50C-407E-A947-70E740481C1C}">
                <a14:useLocalDpi xmlns:a14="http://schemas.microsoft.com/office/drawing/2010/main" val="0"/>
              </a:ext>
            </a:extLst>
          </a:blip>
          <a:srcRect l="9983" t="713" r="12349" b="1"/>
          <a:stretch/>
        </p:blipFill>
        <p:spPr>
          <a:xfrm rot="5400000">
            <a:off x="5391965" y="2691186"/>
            <a:ext cx="2662309" cy="4354080"/>
          </a:xfrm>
          <a:prstGeom prst="rect">
            <a:avLst/>
          </a:prstGeom>
        </p:spPr>
      </p:pic>
      <p:sp>
        <p:nvSpPr>
          <p:cNvPr id="12" name="Title 1">
            <a:extLst>
              <a:ext uri="{FF2B5EF4-FFF2-40B4-BE49-F238E27FC236}">
                <a16:creationId xmlns:a16="http://schemas.microsoft.com/office/drawing/2014/main" id="{AF6877BA-C3CE-4A78-A62F-6186F9967CB9}"/>
              </a:ext>
            </a:extLst>
          </p:cNvPr>
          <p:cNvSpPr>
            <a:spLocks noGrp="1"/>
          </p:cNvSpPr>
          <p:nvPr>
            <p:ph type="title"/>
          </p:nvPr>
        </p:nvSpPr>
        <p:spPr>
          <a:xfrm>
            <a:off x="629840" y="457200"/>
            <a:ext cx="3750571" cy="772383"/>
          </a:xfrm>
        </p:spPr>
        <p:txBody>
          <a:bodyPr>
            <a:noAutofit/>
          </a:bodyPr>
          <a:lstStyle/>
          <a:p>
            <a:r>
              <a:rPr lang="en-US" b="1" dirty="0">
                <a:latin typeface="Times New Roman" panose="02020603050405020304" pitchFamily="18" charset="0"/>
                <a:cs typeface="Times New Roman" panose="02020603050405020304" pitchFamily="18" charset="0"/>
              </a:rPr>
              <a:t>Retrofit and Commissioning Process</a:t>
            </a:r>
          </a:p>
        </p:txBody>
      </p:sp>
      <p:sp>
        <p:nvSpPr>
          <p:cNvPr id="2" name="Text Placeholder 1">
            <a:extLst>
              <a:ext uri="{FF2B5EF4-FFF2-40B4-BE49-F238E27FC236}">
                <a16:creationId xmlns:a16="http://schemas.microsoft.com/office/drawing/2014/main" id="{5B067A07-CA11-4B42-A563-6F5C7DC4A6FA}"/>
              </a:ext>
            </a:extLst>
          </p:cNvPr>
          <p:cNvSpPr>
            <a:spLocks noGrp="1"/>
          </p:cNvSpPr>
          <p:nvPr>
            <p:ph type="body" sz="half" idx="2"/>
          </p:nvPr>
        </p:nvSpPr>
        <p:spPr>
          <a:xfrm>
            <a:off x="629841" y="1417132"/>
            <a:ext cx="3942159" cy="2861740"/>
          </a:xfrm>
        </p:spPr>
        <p:txBody>
          <a:bodyPr/>
          <a:lstStyle/>
          <a:p>
            <a:pPr marL="342900" indent="-342900">
              <a:buFont typeface="+mj-lt"/>
              <a:buAutoNum type="arabicPeriod"/>
            </a:pPr>
            <a:r>
              <a:rPr lang="en-US" sz="1800" dirty="0">
                <a:latin typeface="Times New Roman" panose="02020603050405020304" pitchFamily="18" charset="0"/>
                <a:cs typeface="Times New Roman" panose="02020603050405020304" pitchFamily="18" charset="0"/>
              </a:rPr>
              <a:t>Installation of the new LED fixtures from LA Lighting with EnOcean relays</a:t>
            </a:r>
          </a:p>
          <a:p>
            <a:pPr marL="685800" lvl="1" indent="-342900">
              <a:spcBef>
                <a:spcPts val="0"/>
              </a:spcBef>
              <a:buFont typeface="+mj-lt"/>
              <a:buAutoNum type="alphaLcParenR"/>
            </a:pPr>
            <a:r>
              <a:rPr lang="en-US" sz="1650" dirty="0">
                <a:latin typeface="Times New Roman" panose="02020603050405020304" pitchFamily="18" charset="0"/>
                <a:cs typeface="Times New Roman" panose="02020603050405020304" pitchFamily="18" charset="0"/>
              </a:rPr>
              <a:t>Primary controller for each area.</a:t>
            </a:r>
          </a:p>
          <a:p>
            <a:pPr marL="342900" indent="-342900">
              <a:buFont typeface="+mj-lt"/>
              <a:buAutoNum type="arabicPeriod"/>
            </a:pPr>
            <a:r>
              <a:rPr lang="en-US" sz="1800" dirty="0">
                <a:latin typeface="Times New Roman" panose="02020603050405020304" pitchFamily="18" charset="0"/>
                <a:cs typeface="Times New Roman" panose="02020603050405020304" pitchFamily="18" charset="0"/>
              </a:rPr>
              <a:t>Placement of the switches and sensors in designated area</a:t>
            </a:r>
          </a:p>
          <a:p>
            <a:pPr marL="342900" indent="-342900">
              <a:buFont typeface="+mj-lt"/>
              <a:buAutoNum type="arabicPeriod"/>
            </a:pPr>
            <a:r>
              <a:rPr lang="en-US" sz="1800" dirty="0">
                <a:latin typeface="Times New Roman" panose="02020603050405020304" pitchFamily="18" charset="0"/>
                <a:cs typeface="Times New Roman" panose="02020603050405020304" pitchFamily="18" charset="0"/>
              </a:rPr>
              <a:t>Commissioning of the driver and sensors based on the needs of the space or area covered</a:t>
            </a:r>
          </a:p>
        </p:txBody>
      </p:sp>
      <p:pic>
        <p:nvPicPr>
          <p:cNvPr id="8" name="Picture 7">
            <a:extLst>
              <a:ext uri="{FF2B5EF4-FFF2-40B4-BE49-F238E27FC236}">
                <a16:creationId xmlns:a16="http://schemas.microsoft.com/office/drawing/2014/main" id="{5B44D45F-6BFF-475C-BB7B-F62002C33B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6079" y="456809"/>
            <a:ext cx="4354081" cy="3080261"/>
          </a:xfrm>
          <a:prstGeom prst="rect">
            <a:avLst/>
          </a:prstGeom>
        </p:spPr>
      </p:pic>
      <p:pic>
        <p:nvPicPr>
          <p:cNvPr id="15" name="Picture 14">
            <a:extLst>
              <a:ext uri="{FF2B5EF4-FFF2-40B4-BE49-F238E27FC236}">
                <a16:creationId xmlns:a16="http://schemas.microsoft.com/office/drawing/2014/main" id="{5D27EB35-CD3E-4D84-9893-09EDCCC9D6E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47717" y="4278872"/>
            <a:ext cx="3900700" cy="1920508"/>
          </a:xfrm>
          <a:prstGeom prst="rect">
            <a:avLst/>
          </a:prstGeom>
          <a:ln>
            <a:noFill/>
          </a:ln>
          <a:effectLst>
            <a:softEdge rad="112500"/>
          </a:effectLst>
          <a:scene3d>
            <a:camera prst="orthographicFront">
              <a:rot lat="0" lon="0" rev="0"/>
            </a:camera>
            <a:lightRig rig="contrasting" dir="t">
              <a:rot lat="0" lon="0" rev="7800000"/>
            </a:lightRig>
          </a:scene3d>
          <a:sp3d>
            <a:bevelT w="139700" h="139700"/>
          </a:sp3d>
        </p:spPr>
      </p:pic>
      <p:sp>
        <p:nvSpPr>
          <p:cNvPr id="13" name="Rectangle 12">
            <a:extLst>
              <a:ext uri="{FF2B5EF4-FFF2-40B4-BE49-F238E27FC236}">
                <a16:creationId xmlns:a16="http://schemas.microsoft.com/office/drawing/2014/main" id="{AA33B200-1817-42A8-A0E0-F314B64E1478}"/>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4" name="Picture 13">
            <a:extLst>
              <a:ext uri="{FF2B5EF4-FFF2-40B4-BE49-F238E27FC236}">
                <a16:creationId xmlns:a16="http://schemas.microsoft.com/office/drawing/2014/main" id="{DF3D3BDD-B6CC-48AF-A081-01F9252445C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1342463994"/>
      </p:ext>
    </p:extLst>
  </p:cSld>
  <p:clrMapOvr>
    <a:overrideClrMapping bg1="lt1" tx1="dk1" bg2="lt2" tx2="dk2" accent1="accent1" accent2="accent2" accent3="accent3" accent4="accent4" accent5="accent5" accent6="accent6" hlink="hlink" folHlink="folHlink"/>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CE7D008E-82CA-40A7-9EA9-AB029FD676AE}"/>
              </a:ext>
            </a:extLst>
          </p:cNvPr>
          <p:cNvGrpSpPr/>
          <p:nvPr/>
        </p:nvGrpSpPr>
        <p:grpSpPr>
          <a:xfrm>
            <a:off x="84718" y="377429"/>
            <a:ext cx="4430496" cy="2489913"/>
            <a:chOff x="198297" y="351158"/>
            <a:chExt cx="4430496" cy="2489913"/>
          </a:xfrm>
        </p:grpSpPr>
        <p:grpSp>
          <p:nvGrpSpPr>
            <p:cNvPr id="22" name="Group 21">
              <a:extLst>
                <a:ext uri="{FF2B5EF4-FFF2-40B4-BE49-F238E27FC236}">
                  <a16:creationId xmlns:a16="http://schemas.microsoft.com/office/drawing/2014/main" id="{81C7AC23-BA41-48B9-A689-1250233ECE45}"/>
                </a:ext>
              </a:extLst>
            </p:cNvPr>
            <p:cNvGrpSpPr/>
            <p:nvPr/>
          </p:nvGrpSpPr>
          <p:grpSpPr>
            <a:xfrm>
              <a:off x="198297" y="351158"/>
              <a:ext cx="4430496" cy="2489913"/>
              <a:chOff x="198297" y="351158"/>
              <a:chExt cx="4430496" cy="2489913"/>
            </a:xfrm>
          </p:grpSpPr>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8297" y="351158"/>
                <a:ext cx="4430496" cy="2445964"/>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2688772" y="580426"/>
                <a:ext cx="1240239" cy="46218"/>
              </a:xfrm>
              <a:prstGeom prst="rect">
                <a:avLst/>
              </a:prstGeom>
            </p:spPr>
            <p:txBody>
              <a:bodyPr vert="horz" lIns="34290" tIns="17145" rIns="34290" bIns="17145" rtlCol="0" anchor="ctr">
                <a:noAutofit/>
              </a:bodyPr>
              <a:lstStyle>
                <a:lvl1pPr algn="ctr" defTabSz="1371600" rtl="0" eaLnBrk="1" latinLnBrk="0" hangingPunct="1">
                  <a:lnSpc>
                    <a:spcPct val="90000"/>
                  </a:lnSpc>
                  <a:spcBef>
                    <a:spcPct val="0"/>
                  </a:spcBef>
                  <a:buNone/>
                  <a:defRPr sz="5400" kern="1200">
                    <a:solidFill>
                      <a:schemeClr val="tx1"/>
                    </a:solidFill>
                    <a:latin typeface="+mj-lt"/>
                    <a:ea typeface="+mj-ea"/>
                    <a:cs typeface="+mj-cs"/>
                  </a:defRPr>
                </a:lvl1pPr>
              </a:lstStyle>
              <a:p>
                <a:pPr algn="l">
                  <a:defRPr/>
                </a:pPr>
                <a:r>
                  <a:rPr lang="en-US" sz="2025" dirty="0">
                    <a:solidFill>
                      <a:srgbClr val="595959"/>
                    </a:solidFill>
                    <a:latin typeface="Calibri Light" panose="020F0302020204030204"/>
                  </a:rPr>
                  <a:t>Capture</a:t>
                </a:r>
              </a:p>
            </p:txBody>
          </p:sp>
          <p:sp>
            <p:nvSpPr>
              <p:cNvPr id="10" name="TextBox 9"/>
              <p:cNvSpPr txBox="1"/>
              <p:nvPr/>
            </p:nvSpPr>
            <p:spPr>
              <a:xfrm>
                <a:off x="2424381" y="855912"/>
                <a:ext cx="2019315" cy="1985159"/>
              </a:xfrm>
              <a:prstGeom prst="rect">
                <a:avLst/>
              </a:prstGeom>
              <a:noFill/>
            </p:spPr>
            <p:txBody>
              <a:bodyPr wrap="square" rtlCol="0">
                <a:spAutoFit/>
              </a:bodyPr>
              <a:lstStyle/>
              <a:p>
                <a:pPr defTabSz="514350"/>
                <a:r>
                  <a:rPr lang="en-US" sz="1500" dirty="0" err="1">
                    <a:solidFill>
                      <a:srgbClr val="595959"/>
                    </a:solidFill>
                    <a:latin typeface="Calibri Light" panose="020F0302020204030204"/>
                  </a:rPr>
                  <a:t>Raybender</a:t>
                </a:r>
                <a:r>
                  <a:rPr lang="en-US" sz="1500" dirty="0">
                    <a:solidFill>
                      <a:srgbClr val="595959"/>
                    </a:solidFill>
                    <a:latin typeface="Calibri Light" panose="020F0302020204030204"/>
                  </a:rPr>
                  <a:t>® 3000</a:t>
                </a:r>
              </a:p>
              <a:p>
                <a:pPr defTabSz="514350"/>
                <a:r>
                  <a:rPr lang="en-US" sz="1050" dirty="0">
                    <a:solidFill>
                      <a:srgbClr val="595959"/>
                    </a:solidFill>
                    <a:latin typeface="Calibri Light" panose="020F0302020204030204"/>
                  </a:rPr>
                  <a:t>A patented daylight-capturing dome lens that redirects low-angle sunlight for maximum light capture.</a:t>
                </a:r>
                <a:endParaRPr lang="en-US" sz="1200" dirty="0">
                  <a:solidFill>
                    <a:srgbClr val="595959"/>
                  </a:solidFill>
                  <a:latin typeface="Calibri Light" panose="020F0302020204030204"/>
                </a:endParaRPr>
              </a:p>
              <a:p>
                <a:pPr defTabSz="514350"/>
                <a:endParaRPr lang="en-US" sz="900" dirty="0">
                  <a:solidFill>
                    <a:srgbClr val="595959"/>
                  </a:solidFill>
                  <a:latin typeface="Calibri Light" panose="020F0302020204030204"/>
                </a:endParaRPr>
              </a:p>
              <a:p>
                <a:pPr defTabSz="514350"/>
                <a:r>
                  <a:rPr lang="en-US" sz="1500" dirty="0" err="1">
                    <a:solidFill>
                      <a:srgbClr val="595959"/>
                    </a:solidFill>
                    <a:latin typeface="Calibri Light" panose="020F0302020204030204"/>
                  </a:rPr>
                  <a:t>LightTracker</a:t>
                </a:r>
                <a:r>
                  <a:rPr lang="en-US" sz="1500" dirty="0">
                    <a:solidFill>
                      <a:srgbClr val="595959"/>
                    </a:solidFill>
                    <a:latin typeface="Calibri Light" panose="020F0302020204030204"/>
                  </a:rPr>
                  <a:t>® Reflector</a:t>
                </a:r>
              </a:p>
              <a:p>
                <a:pPr defTabSz="514350"/>
                <a:r>
                  <a:rPr lang="en-US" sz="1050" dirty="0">
                    <a:solidFill>
                      <a:srgbClr val="595959"/>
                    </a:solidFill>
                    <a:latin typeface="Calibri Light" panose="020F0302020204030204"/>
                  </a:rPr>
                  <a:t>An innovative in-dome reflector that maximizes the capture of low-angle winter and late-day sunlight.</a:t>
                </a:r>
              </a:p>
            </p:txBody>
          </p:sp>
        </p:gr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155" y="772358"/>
              <a:ext cx="463959" cy="54043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0483" y="1949986"/>
              <a:ext cx="453898" cy="324949"/>
            </a:xfrm>
            <a:prstGeom prst="rect">
              <a:avLst/>
            </a:prstGeom>
          </p:spPr>
        </p:pic>
      </p:grpSp>
      <p:grpSp>
        <p:nvGrpSpPr>
          <p:cNvPr id="26" name="Group 25">
            <a:extLst>
              <a:ext uri="{FF2B5EF4-FFF2-40B4-BE49-F238E27FC236}">
                <a16:creationId xmlns:a16="http://schemas.microsoft.com/office/drawing/2014/main" id="{6D98BB9B-D5BA-4F4C-A4E5-0E535437C42E}"/>
              </a:ext>
            </a:extLst>
          </p:cNvPr>
          <p:cNvGrpSpPr/>
          <p:nvPr/>
        </p:nvGrpSpPr>
        <p:grpSpPr>
          <a:xfrm>
            <a:off x="4771010" y="395239"/>
            <a:ext cx="4370581" cy="2445964"/>
            <a:chOff x="4705942" y="351158"/>
            <a:chExt cx="4370581" cy="2445964"/>
          </a:xfrm>
        </p:grpSpPr>
        <p:grpSp>
          <p:nvGrpSpPr>
            <p:cNvPr id="23" name="Group 22">
              <a:extLst>
                <a:ext uri="{FF2B5EF4-FFF2-40B4-BE49-F238E27FC236}">
                  <a16:creationId xmlns:a16="http://schemas.microsoft.com/office/drawing/2014/main" id="{8342F7A7-4242-4495-86CB-2B587E93EC41}"/>
                </a:ext>
              </a:extLst>
            </p:cNvPr>
            <p:cNvGrpSpPr/>
            <p:nvPr/>
          </p:nvGrpSpPr>
          <p:grpSpPr>
            <a:xfrm>
              <a:off x="4705942" y="351158"/>
              <a:ext cx="4370581" cy="2445964"/>
              <a:chOff x="4705942" y="351158"/>
              <a:chExt cx="4370581" cy="2445964"/>
            </a:xfrm>
          </p:grpSpPr>
          <p:pic>
            <p:nvPicPr>
              <p:cNvPr id="9" name="Picture 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705942" y="351158"/>
                <a:ext cx="4306393" cy="2445964"/>
              </a:xfrm>
              <a:prstGeom prst="rect">
                <a:avLst/>
              </a:prstGeom>
              <a:ln>
                <a:noFill/>
              </a:ln>
              <a:effectLst>
                <a:outerShdw blurRad="292100" dist="139700" dir="2700000" algn="tl" rotWithShape="0">
                  <a:srgbClr val="333333">
                    <a:alpha val="65000"/>
                  </a:srgbClr>
                </a:outerShdw>
              </a:effectLst>
            </p:spPr>
          </p:pic>
          <p:sp>
            <p:nvSpPr>
              <p:cNvPr id="13" name="Title 1"/>
              <p:cNvSpPr txBox="1">
                <a:spLocks/>
              </p:cNvSpPr>
              <p:nvPr/>
            </p:nvSpPr>
            <p:spPr>
              <a:xfrm>
                <a:off x="7253785" y="413385"/>
                <a:ext cx="981618" cy="358973"/>
              </a:xfrm>
              <a:prstGeom prst="rect">
                <a:avLst/>
              </a:prstGeom>
            </p:spPr>
            <p:txBody>
              <a:bodyPr vert="horz" lIns="34290" tIns="17145" rIns="34290" bIns="17145" rtlCol="0" anchor="ctr">
                <a:noAutofit/>
              </a:bodyPr>
              <a:lstStyle>
                <a:lvl1pPr algn="ctr" defTabSz="1371600" rtl="0" eaLnBrk="1" latinLnBrk="0" hangingPunct="1">
                  <a:lnSpc>
                    <a:spcPct val="90000"/>
                  </a:lnSpc>
                  <a:spcBef>
                    <a:spcPct val="0"/>
                  </a:spcBef>
                  <a:buNone/>
                  <a:defRPr sz="5400" kern="1200">
                    <a:solidFill>
                      <a:schemeClr val="tx1"/>
                    </a:solidFill>
                    <a:latin typeface="+mj-lt"/>
                    <a:ea typeface="+mj-ea"/>
                    <a:cs typeface="+mj-cs"/>
                  </a:defRPr>
                </a:lvl1pPr>
              </a:lstStyle>
              <a:p>
                <a:pPr algn="l">
                  <a:defRPr/>
                </a:pPr>
                <a:r>
                  <a:rPr lang="en-US" sz="2025" dirty="0">
                    <a:solidFill>
                      <a:srgbClr val="595959"/>
                    </a:solidFill>
                    <a:latin typeface="Calibri Light" panose="020F0302020204030204"/>
                  </a:rPr>
                  <a:t>Transfer</a:t>
                </a:r>
              </a:p>
            </p:txBody>
          </p:sp>
          <p:sp>
            <p:nvSpPr>
              <p:cNvPr id="14" name="TextBox 13"/>
              <p:cNvSpPr txBox="1"/>
              <p:nvPr/>
            </p:nvSpPr>
            <p:spPr>
              <a:xfrm flipH="1">
                <a:off x="6901066" y="793078"/>
                <a:ext cx="2175457" cy="1846659"/>
              </a:xfrm>
              <a:prstGeom prst="rect">
                <a:avLst/>
              </a:prstGeom>
              <a:noFill/>
            </p:spPr>
            <p:txBody>
              <a:bodyPr wrap="square" rtlCol="0">
                <a:spAutoFit/>
              </a:bodyPr>
              <a:lstStyle/>
              <a:p>
                <a:pPr defTabSz="514350"/>
                <a:r>
                  <a:rPr lang="en-US" sz="1500" dirty="0" err="1">
                    <a:solidFill>
                      <a:srgbClr val="595959"/>
                    </a:solidFill>
                    <a:latin typeface="Calibri Light" panose="020F0302020204030204"/>
                  </a:rPr>
                  <a:t>Spectralight</a:t>
                </a:r>
                <a:r>
                  <a:rPr lang="en-US" sz="1500" dirty="0">
                    <a:solidFill>
                      <a:srgbClr val="595959"/>
                    </a:solidFill>
                    <a:latin typeface="Calibri Light" panose="020F0302020204030204"/>
                  </a:rPr>
                  <a:t>® Infinity </a:t>
                </a:r>
              </a:p>
              <a:p>
                <a:pPr defTabSz="514350"/>
                <a:r>
                  <a:rPr lang="en-US" sz="1050" dirty="0">
                    <a:solidFill>
                      <a:srgbClr val="595959"/>
                    </a:solidFill>
                    <a:latin typeface="Calibri Light" panose="020F0302020204030204"/>
                  </a:rPr>
                  <a:t>Tubing that transfers maximum sunlight over long distances and up to 90 degree turns.</a:t>
                </a:r>
              </a:p>
              <a:p>
                <a:pPr defTabSz="514350"/>
                <a:endParaRPr lang="en-US" sz="1050" dirty="0">
                  <a:solidFill>
                    <a:srgbClr val="595959"/>
                  </a:solidFill>
                  <a:latin typeface="Calibri Light" panose="020F0302020204030204"/>
                </a:endParaRPr>
              </a:p>
              <a:p>
                <a:pPr defTabSz="514350"/>
                <a:r>
                  <a:rPr lang="en-US" sz="1500" dirty="0" err="1">
                    <a:solidFill>
                      <a:srgbClr val="595959"/>
                    </a:solidFill>
                    <a:latin typeface="Calibri Light" panose="020F0302020204030204"/>
                  </a:rPr>
                  <a:t>SoftLight</a:t>
                </a:r>
                <a:r>
                  <a:rPr lang="en-US" sz="1500" dirty="0">
                    <a:solidFill>
                      <a:srgbClr val="595959"/>
                    </a:solidFill>
                    <a:latin typeface="Calibri Light" panose="020F0302020204030204"/>
                  </a:rPr>
                  <a:t>™</a:t>
                </a:r>
              </a:p>
              <a:p>
                <a:pPr defTabSz="514350"/>
                <a:r>
                  <a:rPr lang="en-US" sz="1050" dirty="0">
                    <a:solidFill>
                      <a:srgbClr val="595959"/>
                    </a:solidFill>
                    <a:latin typeface="Calibri Light" panose="020F0302020204030204"/>
                  </a:rPr>
                  <a:t>Textured sections of </a:t>
                </a:r>
                <a:br>
                  <a:rPr lang="en-US" sz="1050" dirty="0">
                    <a:solidFill>
                      <a:srgbClr val="595959"/>
                    </a:solidFill>
                    <a:latin typeface="Calibri Light" panose="020F0302020204030204"/>
                  </a:rPr>
                </a:br>
                <a:r>
                  <a:rPr lang="en-US" sz="1050" dirty="0" err="1">
                    <a:solidFill>
                      <a:srgbClr val="595959"/>
                    </a:solidFill>
                    <a:latin typeface="Calibri Light" panose="020F0302020204030204"/>
                  </a:rPr>
                  <a:t>Spectralight</a:t>
                </a:r>
                <a:r>
                  <a:rPr lang="en-US" sz="1050" dirty="0">
                    <a:solidFill>
                      <a:srgbClr val="595959"/>
                    </a:solidFill>
                    <a:latin typeface="Calibri Light" panose="020F0302020204030204"/>
                  </a:rPr>
                  <a:t> Infinity tubing </a:t>
                </a:r>
                <a:br>
                  <a:rPr lang="en-US" sz="1050" dirty="0">
                    <a:solidFill>
                      <a:srgbClr val="595959"/>
                    </a:solidFill>
                    <a:latin typeface="Calibri Light" panose="020F0302020204030204"/>
                  </a:rPr>
                </a:br>
                <a:r>
                  <a:rPr lang="en-US" sz="1050" dirty="0">
                    <a:solidFill>
                      <a:srgbClr val="595959"/>
                    </a:solidFill>
                    <a:latin typeface="Calibri Light" panose="020F0302020204030204"/>
                  </a:rPr>
                  <a:t>and metal transition boxes </a:t>
                </a:r>
                <a:br>
                  <a:rPr lang="en-US" sz="1050" dirty="0">
                    <a:solidFill>
                      <a:srgbClr val="595959"/>
                    </a:solidFill>
                    <a:latin typeface="Calibri Light" panose="020F0302020204030204"/>
                  </a:rPr>
                </a:br>
                <a:r>
                  <a:rPr lang="en-US" sz="1050" dirty="0">
                    <a:solidFill>
                      <a:srgbClr val="595959"/>
                    </a:solidFill>
                    <a:latin typeface="Calibri Light" panose="020F0302020204030204"/>
                  </a:rPr>
                  <a:t>that diffuse and soften the daylight.</a:t>
                </a:r>
              </a:p>
            </p:txBody>
          </p:sp>
        </p:gr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5605" y="580426"/>
              <a:ext cx="438674" cy="670912"/>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7023" y="1426044"/>
              <a:ext cx="457200" cy="823913"/>
            </a:xfrm>
            <a:prstGeom prst="rect">
              <a:avLst/>
            </a:prstGeom>
          </p:spPr>
        </p:pic>
      </p:grpSp>
      <p:pic>
        <p:nvPicPr>
          <p:cNvPr id="18" name="Picture 17"/>
          <p:cNvPicPr>
            <a:picLocks noChangeAspect="1"/>
          </p:cNvPicPr>
          <p:nvPr/>
        </p:nvPicPr>
        <p:blipFill rotWithShape="1">
          <a:blip r:embed="rId9" cstate="hqprint">
            <a:extLst>
              <a:ext uri="{28A0092B-C50C-407E-A947-70E740481C1C}">
                <a14:useLocalDpi xmlns:a14="http://schemas.microsoft.com/office/drawing/2010/main" val="0"/>
              </a:ext>
            </a:extLst>
          </a:blip>
          <a:srcRect/>
          <a:stretch/>
        </p:blipFill>
        <p:spPr>
          <a:xfrm>
            <a:off x="4024090" y="4203631"/>
            <a:ext cx="491124" cy="386791"/>
          </a:xfrm>
          <a:prstGeom prst="rect">
            <a:avLst/>
          </a:prstGeom>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31947" y="5197824"/>
            <a:ext cx="319088" cy="538163"/>
          </a:xfrm>
          <a:prstGeom prst="rect">
            <a:avLst/>
          </a:prstGeom>
        </p:spPr>
      </p:pic>
      <p:grpSp>
        <p:nvGrpSpPr>
          <p:cNvPr id="24" name="Group 23">
            <a:extLst>
              <a:ext uri="{FF2B5EF4-FFF2-40B4-BE49-F238E27FC236}">
                <a16:creationId xmlns:a16="http://schemas.microsoft.com/office/drawing/2014/main" id="{0891125B-A964-4214-8FD2-E869A541392E}"/>
              </a:ext>
            </a:extLst>
          </p:cNvPr>
          <p:cNvGrpSpPr/>
          <p:nvPr/>
        </p:nvGrpSpPr>
        <p:grpSpPr>
          <a:xfrm>
            <a:off x="1895836" y="3330558"/>
            <a:ext cx="5352327" cy="2578684"/>
            <a:chOff x="1895837" y="3494475"/>
            <a:chExt cx="5352327" cy="2578684"/>
          </a:xfrm>
        </p:grpSpPr>
        <p:pic>
          <p:nvPicPr>
            <p:cNvPr id="17" name="Picture 16"/>
            <p:cNvPicPr>
              <a:picLocks noChangeAspect="1"/>
            </p:cNvPicPr>
            <p:nvPr/>
          </p:nvPicPr>
          <p:blipFill rotWithShape="1">
            <a:blip r:embed="rId11" cstate="hqprint">
              <a:extLst>
                <a:ext uri="{28A0092B-C50C-407E-A947-70E740481C1C}">
                  <a14:useLocalDpi xmlns:a14="http://schemas.microsoft.com/office/drawing/2010/main" val="0"/>
                </a:ext>
              </a:extLst>
            </a:blip>
            <a:srcRect/>
            <a:stretch/>
          </p:blipFill>
          <p:spPr>
            <a:xfrm>
              <a:off x="1895837" y="3494475"/>
              <a:ext cx="5352327" cy="2578684"/>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4705941" y="4055335"/>
              <a:ext cx="2204413" cy="1915909"/>
            </a:xfrm>
            <a:prstGeom prst="rect">
              <a:avLst/>
            </a:prstGeom>
          </p:spPr>
          <p:txBody>
            <a:bodyPr wrap="square">
              <a:spAutoFit/>
            </a:bodyPr>
            <a:lstStyle/>
            <a:p>
              <a:pPr defTabSz="514350"/>
              <a:r>
                <a:rPr lang="en-US" sz="1500" dirty="0">
                  <a:solidFill>
                    <a:srgbClr val="595959"/>
                  </a:solidFill>
                  <a:latin typeface="Calibri Light" panose="020F0302020204030204"/>
                </a:rPr>
                <a:t>Engineered Light Diffusion</a:t>
              </a:r>
            </a:p>
            <a:p>
              <a:pPr defTabSz="514350"/>
              <a:r>
                <a:rPr lang="en-US" sz="1050" dirty="0">
                  <a:solidFill>
                    <a:srgbClr val="595959"/>
                  </a:solidFill>
                  <a:latin typeface="Calibri Light" panose="020F0302020204030204"/>
                </a:rPr>
                <a:t>Optical lenses and lighting control options that provide visual comfort and deliver superior diffusion.</a:t>
              </a:r>
            </a:p>
            <a:p>
              <a:pPr defTabSz="514350"/>
              <a:endParaRPr lang="en-US" sz="1500" dirty="0">
                <a:solidFill>
                  <a:srgbClr val="595959"/>
                </a:solidFill>
                <a:latin typeface="Calibri Light" panose="020F0302020204030204"/>
              </a:endParaRPr>
            </a:p>
            <a:p>
              <a:pPr defTabSz="514350"/>
              <a:r>
                <a:rPr lang="en-US" sz="1500" dirty="0">
                  <a:solidFill>
                    <a:srgbClr val="595959"/>
                  </a:solidFill>
                  <a:latin typeface="Calibri Light" panose="020F0302020204030204"/>
                </a:rPr>
                <a:t>Daylight Dimmer</a:t>
              </a:r>
            </a:p>
            <a:p>
              <a:pPr defTabSz="514350"/>
              <a:r>
                <a:rPr lang="en-US" sz="1050" dirty="0">
                  <a:solidFill>
                    <a:srgbClr val="595959"/>
                  </a:solidFill>
                  <a:latin typeface="Calibri Light" panose="020F0302020204030204"/>
                </a:rPr>
                <a:t>0-10 low voltage dimer </a:t>
              </a:r>
              <a:br>
                <a:rPr lang="en-US" sz="1050" dirty="0">
                  <a:solidFill>
                    <a:srgbClr val="595959"/>
                  </a:solidFill>
                  <a:latin typeface="Calibri Light" panose="020F0302020204030204"/>
                </a:rPr>
              </a:br>
              <a:r>
                <a:rPr lang="en-US" sz="1050" dirty="0">
                  <a:solidFill>
                    <a:srgbClr val="595959"/>
                  </a:solidFill>
                  <a:latin typeface="Calibri Light" panose="020F0302020204030204"/>
                </a:rPr>
                <a:t>adjusts daylight levels, </a:t>
              </a:r>
              <a:br>
                <a:rPr lang="en-US" sz="1050" dirty="0">
                  <a:solidFill>
                    <a:srgbClr val="595959"/>
                  </a:solidFill>
                  <a:latin typeface="Calibri Light" panose="020F0302020204030204"/>
                </a:rPr>
              </a:br>
              <a:r>
                <a:rPr lang="en-US" sz="1050" dirty="0">
                  <a:solidFill>
                    <a:srgbClr val="595959"/>
                  </a:solidFill>
                  <a:latin typeface="Calibri Light" panose="020F0302020204030204"/>
                </a:rPr>
                <a:t>anywhere from full bright to </a:t>
              </a:r>
              <a:br>
                <a:rPr lang="en-US" sz="1050" dirty="0">
                  <a:solidFill>
                    <a:srgbClr val="595959"/>
                  </a:solidFill>
                  <a:latin typeface="Calibri Light" panose="020F0302020204030204"/>
                </a:rPr>
              </a:br>
              <a:r>
                <a:rPr lang="en-US" sz="1050" dirty="0">
                  <a:solidFill>
                    <a:srgbClr val="595959"/>
                  </a:solidFill>
                  <a:latin typeface="Calibri Light" panose="020F0302020204030204"/>
                </a:rPr>
                <a:t>almost completely dark.</a:t>
              </a:r>
            </a:p>
          </p:txBody>
        </p:sp>
        <p:sp>
          <p:nvSpPr>
            <p:cNvPr id="3" name="Rectangle 2"/>
            <p:cNvSpPr/>
            <p:nvPr/>
          </p:nvSpPr>
          <p:spPr>
            <a:xfrm>
              <a:off x="4981927" y="3635220"/>
              <a:ext cx="1192450" cy="507831"/>
            </a:xfrm>
            <a:prstGeom prst="rect">
              <a:avLst/>
            </a:prstGeom>
          </p:spPr>
          <p:txBody>
            <a:bodyPr wrap="square">
              <a:spAutoFit/>
            </a:bodyPr>
            <a:lstStyle/>
            <a:p>
              <a:pPr>
                <a:defRPr/>
              </a:pPr>
              <a:r>
                <a:rPr lang="en-US" sz="2700" dirty="0">
                  <a:solidFill>
                    <a:srgbClr val="595959"/>
                  </a:solidFill>
                  <a:latin typeface="Calibri Light" panose="020F0302020204030204"/>
                </a:rPr>
                <a:t>Deliver</a:t>
              </a:r>
            </a:p>
          </p:txBody>
        </p:sp>
      </p:grpSp>
      <p:sp>
        <p:nvSpPr>
          <p:cNvPr id="20" name="Rectangle 19">
            <a:extLst>
              <a:ext uri="{FF2B5EF4-FFF2-40B4-BE49-F238E27FC236}">
                <a16:creationId xmlns:a16="http://schemas.microsoft.com/office/drawing/2014/main" id="{AA33B200-1817-42A8-A0E0-F314B64E1478}"/>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21" name="Picture 20">
            <a:extLst>
              <a:ext uri="{FF2B5EF4-FFF2-40B4-BE49-F238E27FC236}">
                <a16:creationId xmlns:a16="http://schemas.microsoft.com/office/drawing/2014/main" id="{DF3D3BDD-B6CC-48AF-A081-01F9252445C5}"/>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154835432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29740D8-D4C0-204F-B101-94DCB9239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2854" y="1932610"/>
            <a:ext cx="2845260" cy="2108444"/>
          </a:xfrm>
          <a:prstGeom prst="rect">
            <a:avLst/>
          </a:prstGeom>
        </p:spPr>
      </p:pic>
      <p:pic>
        <p:nvPicPr>
          <p:cNvPr id="12" name="Picture 11">
            <a:extLst>
              <a:ext uri="{FF2B5EF4-FFF2-40B4-BE49-F238E27FC236}">
                <a16:creationId xmlns:a16="http://schemas.microsoft.com/office/drawing/2014/main" id="{F6DB1ED0-31F3-F442-A2E6-B766035F05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1515" y="4231521"/>
            <a:ext cx="2834649" cy="2146092"/>
          </a:xfrm>
          <a:prstGeom prst="rect">
            <a:avLst/>
          </a:prstGeom>
        </p:spPr>
      </p:pic>
      <p:pic>
        <p:nvPicPr>
          <p:cNvPr id="13" name="Picture 12">
            <a:extLst>
              <a:ext uri="{FF2B5EF4-FFF2-40B4-BE49-F238E27FC236}">
                <a16:creationId xmlns:a16="http://schemas.microsoft.com/office/drawing/2014/main" id="{1AE6721C-B7B3-47F0-A1F6-084CD6E0E40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778711" y="1838438"/>
            <a:ext cx="2067957" cy="2067957"/>
          </a:xfrm>
          <a:prstGeom prst="rect">
            <a:avLst/>
          </a:prstGeom>
        </p:spPr>
      </p:pic>
      <p:pic>
        <p:nvPicPr>
          <p:cNvPr id="14" name="Picture 13">
            <a:extLst>
              <a:ext uri="{FF2B5EF4-FFF2-40B4-BE49-F238E27FC236}">
                <a16:creationId xmlns:a16="http://schemas.microsoft.com/office/drawing/2014/main" id="{D0D5AEC5-5CBA-4AFC-B822-CC6CF267A2C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718396" y="4144074"/>
            <a:ext cx="2188586" cy="2188586"/>
          </a:xfrm>
          <a:prstGeom prst="rect">
            <a:avLst/>
          </a:prstGeom>
        </p:spPr>
      </p:pic>
      <p:sp>
        <p:nvSpPr>
          <p:cNvPr id="15" name="Left Arrow 14">
            <a:extLst>
              <a:ext uri="{FF2B5EF4-FFF2-40B4-BE49-F238E27FC236}">
                <a16:creationId xmlns:a16="http://schemas.microsoft.com/office/drawing/2014/main" id="{8FA9288D-BDB2-164D-A4B3-69204ACA70C1}"/>
              </a:ext>
            </a:extLst>
          </p:cNvPr>
          <p:cNvSpPr/>
          <p:nvPr/>
        </p:nvSpPr>
        <p:spPr>
          <a:xfrm>
            <a:off x="7412384" y="1956712"/>
            <a:ext cx="567693" cy="252953"/>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0" dirty="0"/>
          </a:p>
        </p:txBody>
      </p:sp>
      <p:sp>
        <p:nvSpPr>
          <p:cNvPr id="16" name="Left Arrow 15">
            <a:extLst>
              <a:ext uri="{FF2B5EF4-FFF2-40B4-BE49-F238E27FC236}">
                <a16:creationId xmlns:a16="http://schemas.microsoft.com/office/drawing/2014/main" id="{4BE5D9D6-7E27-144C-9EFE-D4080E3BBFCA}"/>
              </a:ext>
            </a:extLst>
          </p:cNvPr>
          <p:cNvSpPr/>
          <p:nvPr/>
        </p:nvSpPr>
        <p:spPr>
          <a:xfrm>
            <a:off x="7395900" y="4341630"/>
            <a:ext cx="567693" cy="252953"/>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0" dirty="0"/>
          </a:p>
        </p:txBody>
      </p:sp>
      <p:sp>
        <p:nvSpPr>
          <p:cNvPr id="17" name="TextBox 16">
            <a:extLst>
              <a:ext uri="{FF2B5EF4-FFF2-40B4-BE49-F238E27FC236}">
                <a16:creationId xmlns:a16="http://schemas.microsoft.com/office/drawing/2014/main" id="{CB6A7820-48CA-1743-B66E-B20EA869C92B}"/>
              </a:ext>
            </a:extLst>
          </p:cNvPr>
          <p:cNvSpPr txBox="1"/>
          <p:nvPr/>
        </p:nvSpPr>
        <p:spPr>
          <a:xfrm>
            <a:off x="7376427" y="4594583"/>
            <a:ext cx="753421" cy="276999"/>
          </a:xfrm>
          <a:prstGeom prst="rect">
            <a:avLst/>
          </a:prstGeom>
          <a:noFill/>
        </p:spPr>
        <p:txBody>
          <a:bodyPr wrap="square" rtlCol="0">
            <a:spAutoFit/>
          </a:bodyPr>
          <a:lstStyle/>
          <a:p>
            <a:r>
              <a:rPr lang="en-US" sz="1200" dirty="0">
                <a:solidFill>
                  <a:srgbClr val="FF0000"/>
                </a:solidFill>
              </a:rPr>
              <a:t>98 EML</a:t>
            </a:r>
          </a:p>
        </p:txBody>
      </p:sp>
      <p:sp>
        <p:nvSpPr>
          <p:cNvPr id="18" name="Rectangle 17"/>
          <p:cNvSpPr/>
          <p:nvPr/>
        </p:nvSpPr>
        <p:spPr>
          <a:xfrm>
            <a:off x="7395900" y="2243518"/>
            <a:ext cx="898824" cy="276999"/>
          </a:xfrm>
          <a:prstGeom prst="rect">
            <a:avLst/>
          </a:prstGeom>
        </p:spPr>
        <p:txBody>
          <a:bodyPr wrap="square">
            <a:spAutoFit/>
          </a:bodyPr>
          <a:lstStyle/>
          <a:p>
            <a:r>
              <a:rPr lang="en-US" sz="1200" dirty="0">
                <a:solidFill>
                  <a:srgbClr val="FF0000"/>
                </a:solidFill>
              </a:rPr>
              <a:t>269 EML</a:t>
            </a:r>
          </a:p>
        </p:txBody>
      </p:sp>
      <p:sp>
        <p:nvSpPr>
          <p:cNvPr id="19" name="Rectangle 18"/>
          <p:cNvSpPr/>
          <p:nvPr/>
        </p:nvSpPr>
        <p:spPr>
          <a:xfrm>
            <a:off x="192460" y="2722375"/>
            <a:ext cx="1492686" cy="300082"/>
          </a:xfrm>
          <a:prstGeom prst="rect">
            <a:avLst/>
          </a:prstGeom>
        </p:spPr>
        <p:txBody>
          <a:bodyPr wrap="square">
            <a:spAutoFit/>
          </a:bodyPr>
          <a:lstStyle/>
          <a:p>
            <a:pPr>
              <a:spcAft>
                <a:spcPts val="1125"/>
              </a:spcAft>
            </a:pPr>
            <a:r>
              <a:rPr lang="en-US" sz="1350" b="1" i="1" dirty="0">
                <a:solidFill>
                  <a:schemeClr val="accent6">
                    <a:lumMod val="50000"/>
                  </a:schemeClr>
                </a:solidFill>
                <a:latin typeface="Times New Roman" panose="02020603050405020304" pitchFamily="18" charset="0"/>
                <a:cs typeface="Times New Roman" panose="02020603050405020304" pitchFamily="18" charset="0"/>
              </a:rPr>
              <a:t>Just SOLATUBE</a:t>
            </a:r>
          </a:p>
        </p:txBody>
      </p:sp>
      <p:sp>
        <p:nvSpPr>
          <p:cNvPr id="20" name="Rectangle 19"/>
          <p:cNvSpPr/>
          <p:nvPr/>
        </p:nvSpPr>
        <p:spPr>
          <a:xfrm>
            <a:off x="230115" y="5088326"/>
            <a:ext cx="1343638" cy="300082"/>
          </a:xfrm>
          <a:prstGeom prst="rect">
            <a:avLst/>
          </a:prstGeom>
        </p:spPr>
        <p:txBody>
          <a:bodyPr wrap="none">
            <a:spAutoFit/>
          </a:bodyPr>
          <a:lstStyle/>
          <a:p>
            <a:pPr>
              <a:spcAft>
                <a:spcPts val="1125"/>
              </a:spcAft>
            </a:pPr>
            <a:r>
              <a:rPr lang="en-US" sz="1350" b="1" i="1" dirty="0">
                <a:solidFill>
                  <a:schemeClr val="accent6">
                    <a:lumMod val="50000"/>
                  </a:schemeClr>
                </a:solidFill>
                <a:latin typeface="Times New Roman" panose="02020603050405020304" pitchFamily="18" charset="0"/>
                <a:cs typeface="Times New Roman" panose="02020603050405020304" pitchFamily="18" charset="0"/>
              </a:rPr>
              <a:t>Old Fluorescent</a:t>
            </a:r>
          </a:p>
        </p:txBody>
      </p:sp>
      <p:pic>
        <p:nvPicPr>
          <p:cNvPr id="21" name="Picture 20"/>
          <p:cNvPicPr/>
          <p:nvPr/>
        </p:nvPicPr>
        <p:blipFill>
          <a:blip r:embed="rId7" cstate="print">
            <a:extLst>
              <a:ext uri="{28A0092B-C50C-407E-A947-70E740481C1C}">
                <a14:useLocalDpi xmlns:a14="http://schemas.microsoft.com/office/drawing/2010/main" val="0"/>
              </a:ext>
            </a:extLst>
          </a:blip>
          <a:stretch>
            <a:fillRect/>
          </a:stretch>
        </p:blipFill>
        <p:spPr bwMode="auto">
          <a:xfrm>
            <a:off x="1415182" y="173477"/>
            <a:ext cx="2795014" cy="1546121"/>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4879497" y="542831"/>
            <a:ext cx="3250351" cy="6412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598659">
              <a:lnSpc>
                <a:spcPts val="2267"/>
              </a:lnSpc>
              <a:defRPr>
                <a:solidFill>
                  <a:srgbClr val="FFFFFF"/>
                </a:solidFill>
              </a:defRPr>
            </a:pPr>
            <a:r>
              <a:rPr lang="en-US" sz="2400" b="1" dirty="0">
                <a:solidFill>
                  <a:schemeClr val="accent6">
                    <a:lumMod val="50000"/>
                  </a:schemeClr>
                </a:solidFill>
                <a:latin typeface="Times New Roman"/>
                <a:ea typeface="+mj-ea"/>
                <a:cs typeface="Times New Roman"/>
              </a:rPr>
              <a:t>Spectrometer Spot Measurement</a:t>
            </a:r>
          </a:p>
        </p:txBody>
      </p:sp>
      <p:sp>
        <p:nvSpPr>
          <p:cNvPr id="22" name="Rectangle 21">
            <a:extLst>
              <a:ext uri="{FF2B5EF4-FFF2-40B4-BE49-F238E27FC236}">
                <a16:creationId xmlns:a16="http://schemas.microsoft.com/office/drawing/2014/main" id="{AA33B200-1817-42A8-A0E0-F314B64E1478}"/>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23" name="Picture 22">
            <a:extLst>
              <a:ext uri="{FF2B5EF4-FFF2-40B4-BE49-F238E27FC236}">
                <a16:creationId xmlns:a16="http://schemas.microsoft.com/office/drawing/2014/main" id="{DF3D3BDD-B6CC-48AF-A081-01F9252445C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1016765942"/>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57250"/>
            <a:ext cx="9144000" cy="5143500"/>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7" name="TextBox 16"/>
          <p:cNvSpPr txBox="1"/>
          <p:nvPr/>
        </p:nvSpPr>
        <p:spPr>
          <a:xfrm>
            <a:off x="2200727" y="4125561"/>
            <a:ext cx="6450806" cy="1200329"/>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ONGOING OPERATION AND OCCUPANCY</a:t>
            </a:r>
          </a:p>
        </p:txBody>
      </p:sp>
      <p:sp>
        <p:nvSpPr>
          <p:cNvPr id="5" name="TextBox 4"/>
          <p:cNvSpPr txBox="1"/>
          <p:nvPr/>
        </p:nvSpPr>
        <p:spPr>
          <a:xfrm>
            <a:off x="490331" y="3017077"/>
            <a:ext cx="732046" cy="2850780"/>
          </a:xfrm>
          <a:prstGeom prst="rect">
            <a:avLst/>
          </a:prstGeom>
          <a:noFill/>
        </p:spPr>
        <p:txBody>
          <a:bodyPr wrap="square" rtlCol="0">
            <a:spAutoFit/>
          </a:bodyPr>
          <a:lstStyle/>
          <a:p>
            <a:r>
              <a:rPr lang="en-US" sz="17925" b="1" dirty="0">
                <a:solidFill>
                  <a:schemeClr val="bg1"/>
                </a:solidFill>
                <a:latin typeface="Arial" panose="020B0604020202020204" pitchFamily="34" charset="0"/>
                <a:cs typeface="Arial" panose="020B0604020202020204" pitchFamily="34" charset="0"/>
              </a:rPr>
              <a:t>4</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82083" y="857250"/>
            <a:ext cx="1920561" cy="1920561"/>
          </a:xfrm>
          <a:prstGeom prst="ellipse">
            <a:avLst/>
          </a:prstGeom>
          <a:ln>
            <a:noFill/>
          </a:ln>
          <a:effectLst>
            <a:softEdge rad="112500"/>
          </a:effectLst>
        </p:spPr>
      </p:pic>
    </p:spTree>
    <p:extLst>
      <p:ext uri="{BB962C8B-B14F-4D97-AF65-F5344CB8AC3E}">
        <p14:creationId xmlns:p14="http://schemas.microsoft.com/office/powerpoint/2010/main" val="1423656473"/>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35B2D-F591-4005-B7DB-0BF3AE14E9B0}"/>
              </a:ext>
            </a:extLst>
          </p:cNvPr>
          <p:cNvSpPr>
            <a:spLocks noGrp="1"/>
          </p:cNvSpPr>
          <p:nvPr>
            <p:ph type="title"/>
          </p:nvPr>
        </p:nvSpPr>
        <p:spPr>
          <a:xfrm>
            <a:off x="629841" y="457200"/>
            <a:ext cx="2949178" cy="610923"/>
          </a:xfrm>
        </p:spPr>
        <p:txBody>
          <a:bodyPr/>
          <a:lstStyle/>
          <a:p>
            <a:r>
              <a:rPr lang="en-US" b="1" dirty="0">
                <a:latin typeface="Times New Roman" panose="02020603050405020304" pitchFamily="18" charset="0"/>
                <a:cs typeface="Times New Roman" panose="02020603050405020304" pitchFamily="18" charset="0"/>
              </a:rPr>
              <a:t>Occupancy</a:t>
            </a:r>
            <a:endParaRPr lang="en-US" b="1" dirty="0"/>
          </a:p>
        </p:txBody>
      </p:sp>
      <p:sp>
        <p:nvSpPr>
          <p:cNvPr id="3" name="Text Placeholder 2">
            <a:extLst>
              <a:ext uri="{FF2B5EF4-FFF2-40B4-BE49-F238E27FC236}">
                <a16:creationId xmlns:a16="http://schemas.microsoft.com/office/drawing/2014/main" id="{C36550DE-FA4D-409F-9C8E-0DEA3BD5E2AC}"/>
              </a:ext>
            </a:extLst>
          </p:cNvPr>
          <p:cNvSpPr>
            <a:spLocks noGrp="1"/>
          </p:cNvSpPr>
          <p:nvPr>
            <p:ph type="body" sz="half" idx="2"/>
          </p:nvPr>
        </p:nvSpPr>
        <p:spPr>
          <a:xfrm>
            <a:off x="627458" y="1371599"/>
            <a:ext cx="4092587" cy="4828903"/>
          </a:xfrm>
        </p:spPr>
        <p:txBody>
          <a:bodyPr>
            <a:normAutofit/>
          </a:bodyPr>
          <a:lstStyle/>
          <a:p>
            <a:r>
              <a:rPr lang="en-US" sz="1800" b="1" dirty="0">
                <a:latin typeface="Times New Roman" panose="02020603050405020304" pitchFamily="18" charset="0"/>
                <a:cs typeface="Times New Roman" panose="02020603050405020304" pitchFamily="18" charset="0"/>
              </a:rPr>
              <a:t>Ease of use</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Automation for occupants and partial control</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Interaction between LED’s, sensors, controls and </a:t>
            </a:r>
            <a:r>
              <a:rPr lang="en-US" sz="1800" dirty="0" err="1">
                <a:latin typeface="Times New Roman" panose="02020603050405020304" pitchFamily="18" charset="0"/>
                <a:cs typeface="Times New Roman" panose="02020603050405020304" pitchFamily="18" charset="0"/>
              </a:rPr>
              <a:t>Solatubes</a:t>
            </a:r>
            <a:r>
              <a:rPr lang="en-US" sz="1800" dirty="0">
                <a:latin typeface="Times New Roman" panose="02020603050405020304" pitchFamily="18" charset="0"/>
                <a:cs typeface="Times New Roman" panose="02020603050405020304" pitchFamily="18" charset="0"/>
              </a:rPr>
              <a:t>.</a:t>
            </a:r>
          </a:p>
          <a:p>
            <a:r>
              <a:rPr lang="en-US" sz="1800" b="1" dirty="0">
                <a:latin typeface="Times New Roman" panose="02020603050405020304" pitchFamily="18" charset="0"/>
                <a:cs typeface="Times New Roman" panose="02020603050405020304" pitchFamily="18" charset="0"/>
              </a:rPr>
              <a:t>Occupants</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Occupants in space vs designed intent</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Adjustments</a:t>
            </a:r>
          </a:p>
          <a:p>
            <a:r>
              <a:rPr lang="en-US" sz="1800" b="1" dirty="0">
                <a:latin typeface="Times New Roman" panose="02020603050405020304" pitchFamily="18" charset="0"/>
                <a:cs typeface="Times New Roman" panose="02020603050405020304" pitchFamily="18" charset="0"/>
              </a:rPr>
              <a:t>Pilot program vs Future Implementation</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Current program allows for some control by occupants</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Future programs will be completely automated</a:t>
            </a:r>
          </a:p>
        </p:txBody>
      </p:sp>
      <p:pic>
        <p:nvPicPr>
          <p:cNvPr id="13" name="Picture 12">
            <a:extLst>
              <a:ext uri="{FF2B5EF4-FFF2-40B4-BE49-F238E27FC236}">
                <a16:creationId xmlns:a16="http://schemas.microsoft.com/office/drawing/2014/main" id="{DCFAA84C-DF1D-4F3D-8C07-64E10FA792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60182" y="1068123"/>
            <a:ext cx="3975101" cy="252778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EC92BD4F-8CBF-43E9-B59D-BE31BB01BA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5545" y="3852073"/>
            <a:ext cx="4024376" cy="2348429"/>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D3FAC9BC-6CED-47BD-BCA4-4A81C6171201}"/>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2" name="Picture 11">
            <a:extLst>
              <a:ext uri="{FF2B5EF4-FFF2-40B4-BE49-F238E27FC236}">
                <a16:creationId xmlns:a16="http://schemas.microsoft.com/office/drawing/2014/main" id="{AC6AB92D-7B18-47EF-B805-D17D8586D41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4094103289"/>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70502"/>
            <a:ext cx="9144000" cy="5143500"/>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7" name="TextBox 16"/>
          <p:cNvSpPr txBox="1"/>
          <p:nvPr/>
        </p:nvSpPr>
        <p:spPr>
          <a:xfrm>
            <a:off x="2257288" y="4412974"/>
            <a:ext cx="6886712"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SBCCD and Sunbelt Controls</a:t>
            </a:r>
          </a:p>
        </p:txBody>
      </p:sp>
      <p:sp>
        <p:nvSpPr>
          <p:cNvPr id="5" name="TextBox 4"/>
          <p:cNvSpPr txBox="1"/>
          <p:nvPr/>
        </p:nvSpPr>
        <p:spPr>
          <a:xfrm>
            <a:off x="393149" y="2875721"/>
            <a:ext cx="829228" cy="2850780"/>
          </a:xfrm>
          <a:prstGeom prst="rect">
            <a:avLst/>
          </a:prstGeom>
          <a:noFill/>
        </p:spPr>
        <p:txBody>
          <a:bodyPr wrap="square" rtlCol="0">
            <a:spAutoFit/>
          </a:bodyPr>
          <a:lstStyle/>
          <a:p>
            <a:r>
              <a:rPr lang="en-US" sz="17925" b="1" dirty="0">
                <a:solidFill>
                  <a:schemeClr val="bg1"/>
                </a:solidFill>
                <a:latin typeface="Arial" panose="020B0604020202020204" pitchFamily="34" charset="0"/>
                <a:cs typeface="Arial" panose="020B0604020202020204" pitchFamily="34" charset="0"/>
              </a:rPr>
              <a:t>5</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64762" y="870502"/>
            <a:ext cx="1920561" cy="1920561"/>
          </a:xfrm>
          <a:prstGeom prst="ellipse">
            <a:avLst/>
          </a:prstGeom>
          <a:ln>
            <a:noFill/>
          </a:ln>
          <a:effectLst>
            <a:softEdge rad="112500"/>
          </a:effectLst>
        </p:spPr>
      </p:pic>
    </p:spTree>
    <p:extLst>
      <p:ext uri="{BB962C8B-B14F-4D97-AF65-F5344CB8AC3E}">
        <p14:creationId xmlns:p14="http://schemas.microsoft.com/office/powerpoint/2010/main" val="1182784539"/>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53BF7B-CD6E-4E17-86EE-D268868A4FD9}"/>
              </a:ext>
            </a:extLst>
          </p:cNvPr>
          <p:cNvSpPr>
            <a:spLocks noGrp="1"/>
          </p:cNvSpPr>
          <p:nvPr>
            <p:ph type="title"/>
          </p:nvPr>
        </p:nvSpPr>
        <p:spPr>
          <a:xfrm>
            <a:off x="629841" y="457200"/>
            <a:ext cx="3123554" cy="675861"/>
          </a:xfrm>
        </p:spPr>
        <p:txBody>
          <a:bodyPr/>
          <a:lstStyle/>
          <a:p>
            <a:r>
              <a:rPr lang="en-US" b="1" dirty="0">
                <a:latin typeface="Times New Roman" panose="02020603050405020304" pitchFamily="18" charset="0"/>
                <a:cs typeface="Times New Roman" panose="02020603050405020304" pitchFamily="18" charset="0"/>
              </a:rPr>
              <a:t>Sunbelt Controls</a:t>
            </a:r>
            <a:endParaRPr lang="en-US" b="1" dirty="0"/>
          </a:p>
        </p:txBody>
      </p:sp>
      <p:sp>
        <p:nvSpPr>
          <p:cNvPr id="10" name="Content Placeholder 2"/>
          <p:cNvSpPr>
            <a:spLocks noGrp="1"/>
          </p:cNvSpPr>
          <p:nvPr>
            <p:ph idx="1"/>
          </p:nvPr>
        </p:nvSpPr>
        <p:spPr>
          <a:xfrm>
            <a:off x="4109855" y="1552712"/>
            <a:ext cx="5026365" cy="4873625"/>
          </a:xfrm>
        </p:spPr>
        <p:txBody>
          <a:bodyPr>
            <a:normAutofit/>
          </a:bodyPr>
          <a:lstStyle/>
          <a:p>
            <a:r>
              <a:rPr lang="en-US" sz="1800" dirty="0">
                <a:latin typeface="Times New Roman" panose="02020603050405020304" pitchFamily="18" charset="0"/>
                <a:cs typeface="Times New Roman" panose="02020603050405020304" pitchFamily="18" charset="0"/>
              </a:rPr>
              <a:t>Leading full-service building automation contractor </a:t>
            </a:r>
          </a:p>
          <a:p>
            <a:pPr lvl="1">
              <a:spcBef>
                <a:spcPts val="0"/>
              </a:spcBef>
            </a:pPr>
            <a:r>
              <a:rPr lang="en-US" sz="1800" dirty="0">
                <a:latin typeface="Times New Roman" panose="02020603050405020304" pitchFamily="18" charset="0"/>
                <a:cs typeface="Times New Roman" panose="02020603050405020304" pitchFamily="18" charset="0"/>
              </a:rPr>
              <a:t>New construction and retrofit projects</a:t>
            </a:r>
          </a:p>
          <a:p>
            <a:r>
              <a:rPr lang="en-US" sz="1800" dirty="0">
                <a:latin typeface="Times New Roman" panose="02020603050405020304" pitchFamily="18" charset="0"/>
                <a:cs typeface="Times New Roman" panose="02020603050405020304" pitchFamily="18" charset="0"/>
              </a:rPr>
              <a:t>Fully integrated, single source solutions ranging from </a:t>
            </a:r>
          </a:p>
          <a:p>
            <a:pPr lvl="1"/>
            <a:r>
              <a:rPr lang="en-US" sz="1800" dirty="0">
                <a:latin typeface="Times New Roman" panose="02020603050405020304" pitchFamily="18" charset="0"/>
                <a:cs typeface="Times New Roman" panose="02020603050405020304" pitchFamily="18" charset="0"/>
              </a:rPr>
              <a:t>Engineering applications</a:t>
            </a:r>
          </a:p>
          <a:p>
            <a:pPr lvl="1">
              <a:spcBef>
                <a:spcPts val="0"/>
              </a:spcBef>
            </a:pPr>
            <a:r>
              <a:rPr lang="en-US" sz="1800" dirty="0">
                <a:latin typeface="Times New Roman" panose="02020603050405020304" pitchFamily="18" charset="0"/>
                <a:cs typeface="Times New Roman" panose="02020603050405020304" pitchFamily="18" charset="0"/>
              </a:rPr>
              <a:t>Automated control systems</a:t>
            </a:r>
          </a:p>
          <a:p>
            <a:pPr lvl="1">
              <a:spcBef>
                <a:spcPts val="0"/>
              </a:spcBef>
            </a:pPr>
            <a:r>
              <a:rPr lang="en-US" sz="1800" dirty="0">
                <a:latin typeface="Times New Roman" panose="02020603050405020304" pitchFamily="18" charset="0"/>
                <a:cs typeface="Times New Roman" panose="02020603050405020304" pitchFamily="18" charset="0"/>
              </a:rPr>
              <a:t>Design assistance</a:t>
            </a:r>
          </a:p>
          <a:p>
            <a:pPr lvl="1">
              <a:spcBef>
                <a:spcPts val="0"/>
              </a:spcBef>
            </a:pPr>
            <a:r>
              <a:rPr lang="en-US" sz="1800" dirty="0">
                <a:latin typeface="Times New Roman" panose="02020603050405020304" pitchFamily="18" charset="0"/>
                <a:cs typeface="Times New Roman" panose="02020603050405020304" pitchFamily="18" charset="0"/>
              </a:rPr>
              <a:t>Sustainable maintenance service</a:t>
            </a:r>
          </a:p>
          <a:p>
            <a:pPr lvl="1">
              <a:spcBef>
                <a:spcPts val="0"/>
              </a:spcBef>
            </a:pPr>
            <a:r>
              <a:rPr lang="en-US" sz="1800" dirty="0">
                <a:latin typeface="Times New Roman" panose="02020603050405020304" pitchFamily="18" charset="0"/>
                <a:cs typeface="Times New Roman" panose="02020603050405020304" pitchFamily="18" charset="0"/>
              </a:rPr>
              <a:t>Retro-commissioning </a:t>
            </a:r>
          </a:p>
          <a:p>
            <a:pPr lvl="1">
              <a:spcBef>
                <a:spcPts val="0"/>
              </a:spcBef>
            </a:pPr>
            <a:r>
              <a:rPr lang="en-US" sz="1800" dirty="0">
                <a:latin typeface="Times New Roman" panose="02020603050405020304" pitchFamily="18" charset="0"/>
                <a:cs typeface="Times New Roman" panose="02020603050405020304" pitchFamily="18" charset="0"/>
              </a:rPr>
              <a:t>Energy rebate supported projects</a:t>
            </a:r>
          </a:p>
          <a:p>
            <a:r>
              <a:rPr lang="en-US" sz="1800" dirty="0">
                <a:latin typeface="Times New Roman" panose="02020603050405020304" pitchFamily="18" charset="0"/>
                <a:cs typeface="Times New Roman" panose="02020603050405020304" pitchFamily="18" charset="0"/>
              </a:rPr>
              <a:t>Chosen to be an energy partner in helping with the controls design and sustainability of systems</a:t>
            </a:r>
          </a:p>
        </p:txBody>
      </p:sp>
      <p:pic>
        <p:nvPicPr>
          <p:cNvPr id="5" name="Content Placeholder 4">
            <a:extLst>
              <a:ext uri="{FF2B5EF4-FFF2-40B4-BE49-F238E27FC236}">
                <a16:creationId xmlns:a16="http://schemas.microsoft.com/office/drawing/2014/main" id="{BA2FCD98-0430-CA4A-98A9-57A7D57D78F9}"/>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331861" y="1552712"/>
            <a:ext cx="3719513" cy="3005138"/>
          </a:xfrm>
        </p:spPr>
      </p:pic>
      <p:pic>
        <p:nvPicPr>
          <p:cNvPr id="14" name="Picture 13">
            <a:extLst>
              <a:ext uri="{FF2B5EF4-FFF2-40B4-BE49-F238E27FC236}">
                <a16:creationId xmlns:a16="http://schemas.microsoft.com/office/drawing/2014/main" id="{BE704684-8ABE-614A-A6A4-DA48275475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873" y="4792554"/>
            <a:ext cx="2387487" cy="809318"/>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D653295E-2B6D-4F7B-A4CF-8A952D73B170}"/>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3" name="Picture 12">
            <a:extLst>
              <a:ext uri="{FF2B5EF4-FFF2-40B4-BE49-F238E27FC236}">
                <a16:creationId xmlns:a16="http://schemas.microsoft.com/office/drawing/2014/main" id="{2BA00780-599C-4D3A-AAA6-CB234EC556E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198777314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57250"/>
            <a:ext cx="9144000" cy="5143500"/>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7" name="TextBox 16"/>
          <p:cNvSpPr txBox="1"/>
          <p:nvPr/>
        </p:nvSpPr>
        <p:spPr>
          <a:xfrm>
            <a:off x="2370414" y="3062268"/>
            <a:ext cx="5933490" cy="2308324"/>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SBCCD’s Building Automation System.</a:t>
            </a:r>
          </a:p>
          <a:p>
            <a:r>
              <a:rPr lang="en-US" sz="3600" b="1" dirty="0">
                <a:solidFill>
                  <a:schemeClr val="bg1"/>
                </a:solidFill>
                <a:latin typeface="Arial" panose="020B0604020202020204" pitchFamily="34" charset="0"/>
                <a:cs typeface="Arial" panose="020B0604020202020204" pitchFamily="34" charset="0"/>
              </a:rPr>
              <a:t>Its Role in working toward a Zero Net Energy Goal. </a:t>
            </a:r>
          </a:p>
        </p:txBody>
      </p:sp>
      <p:sp>
        <p:nvSpPr>
          <p:cNvPr id="5" name="TextBox 4"/>
          <p:cNvSpPr txBox="1"/>
          <p:nvPr/>
        </p:nvSpPr>
        <p:spPr>
          <a:xfrm>
            <a:off x="313635" y="2628348"/>
            <a:ext cx="746713" cy="2850780"/>
          </a:xfrm>
          <a:prstGeom prst="rect">
            <a:avLst/>
          </a:prstGeom>
          <a:noFill/>
        </p:spPr>
        <p:txBody>
          <a:bodyPr wrap="square" rtlCol="0">
            <a:spAutoFit/>
          </a:bodyPr>
          <a:lstStyle/>
          <a:p>
            <a:r>
              <a:rPr lang="en-US" sz="17925" b="1" dirty="0">
                <a:solidFill>
                  <a:schemeClr val="bg1"/>
                </a:solidFill>
                <a:latin typeface="Arial" panose="020B0604020202020204" pitchFamily="34" charset="0"/>
                <a:cs typeface="Arial" panose="020B0604020202020204" pitchFamily="34" charset="0"/>
              </a:rPr>
              <a:t>6</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67962" y="888172"/>
            <a:ext cx="1920561" cy="1920561"/>
          </a:xfrm>
          <a:prstGeom prst="ellipse">
            <a:avLst/>
          </a:prstGeom>
          <a:ln>
            <a:noFill/>
          </a:ln>
          <a:effectLst>
            <a:softEdge rad="112500"/>
          </a:effectLst>
        </p:spPr>
      </p:pic>
    </p:spTree>
    <p:extLst>
      <p:ext uri="{BB962C8B-B14F-4D97-AF65-F5344CB8AC3E}">
        <p14:creationId xmlns:p14="http://schemas.microsoft.com/office/powerpoint/2010/main" val="4194897618"/>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12FE-B54A-4BF5-AD2D-39FB45A9DDC2}"/>
              </a:ext>
            </a:extLst>
          </p:cNvPr>
          <p:cNvSpPr>
            <a:spLocks noGrp="1"/>
          </p:cNvSpPr>
          <p:nvPr>
            <p:ph type="title"/>
          </p:nvPr>
        </p:nvSpPr>
        <p:spPr>
          <a:xfrm>
            <a:off x="629841" y="457200"/>
            <a:ext cx="2949178" cy="914400"/>
          </a:xfrm>
        </p:spPr>
        <p:txBody>
          <a:bodyPr/>
          <a:lstStyle/>
          <a:p>
            <a:r>
              <a:rPr lang="en-US" b="1" dirty="0">
                <a:latin typeface="Times New Roman" panose="02020603050405020304" pitchFamily="18" charset="0"/>
                <a:cs typeface="Times New Roman" panose="02020603050405020304" pitchFamily="18" charset="0"/>
              </a:rPr>
              <a:t>Energy Management Systems Basic Role:</a:t>
            </a:r>
            <a:endParaRPr lang="en-US" b="1" dirty="0"/>
          </a:p>
        </p:txBody>
      </p:sp>
      <p:sp>
        <p:nvSpPr>
          <p:cNvPr id="3" name="Text Placeholder 2">
            <a:extLst>
              <a:ext uri="{FF2B5EF4-FFF2-40B4-BE49-F238E27FC236}">
                <a16:creationId xmlns:a16="http://schemas.microsoft.com/office/drawing/2014/main" id="{E12E6034-D951-44D0-A200-5D9A72DD99D7}"/>
              </a:ext>
            </a:extLst>
          </p:cNvPr>
          <p:cNvSpPr>
            <a:spLocks noGrp="1"/>
          </p:cNvSpPr>
          <p:nvPr>
            <p:ph type="body" sz="half" idx="2"/>
          </p:nvPr>
        </p:nvSpPr>
        <p:spPr>
          <a:xfrm>
            <a:off x="520511" y="1798982"/>
            <a:ext cx="3969333" cy="3398057"/>
          </a:xfrm>
        </p:spPr>
        <p:txBody>
          <a:bodyPr>
            <a:normAutofit/>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Provide comfort to spaces without “overshooting” the space temperatures</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Air Handler Unit operation to meet the space requirements without wasting BTU’s (Energy)</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Maximize the use of schedules.</a:t>
            </a:r>
          </a:p>
          <a:p>
            <a:endParaRPr lang="en-US" sz="1800" dirty="0"/>
          </a:p>
        </p:txBody>
      </p:sp>
      <p:pic>
        <p:nvPicPr>
          <p:cNvPr id="5" name="Content Placeholder 4">
            <a:extLst>
              <a:ext uri="{FF2B5EF4-FFF2-40B4-BE49-F238E27FC236}">
                <a16:creationId xmlns:a16="http://schemas.microsoft.com/office/drawing/2014/main" id="{6A82874B-4457-8C4E-9B88-48C6C6F2EA77}"/>
              </a:ext>
            </a:extLst>
          </p:cNvPr>
          <p:cNvPicPr>
            <a:picLocks noGrp="1" noChangeAspect="1"/>
          </p:cNvPicPr>
          <p:nvPr>
            <p:ph sz="half" idx="4294967295"/>
          </p:nvPr>
        </p:nvPicPr>
        <p:blipFill>
          <a:blip r:embed="rId3" cstate="hqprint">
            <a:extLst>
              <a:ext uri="{28A0092B-C50C-407E-A947-70E740481C1C}">
                <a14:useLocalDpi xmlns:a14="http://schemas.microsoft.com/office/drawing/2010/main" val="0"/>
              </a:ext>
            </a:extLst>
          </a:blip>
          <a:stretch>
            <a:fillRect/>
          </a:stretch>
        </p:blipFill>
        <p:spPr>
          <a:xfrm>
            <a:off x="5056112" y="359122"/>
            <a:ext cx="3585992" cy="179635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4" name="Picture 13">
            <a:extLst>
              <a:ext uri="{FF2B5EF4-FFF2-40B4-BE49-F238E27FC236}">
                <a16:creationId xmlns:a16="http://schemas.microsoft.com/office/drawing/2014/main" id="{43860BCF-22FF-D24C-8059-5F4BC694C97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056112" y="2393416"/>
            <a:ext cx="3585992" cy="17956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6" name="Picture 15">
            <a:extLst>
              <a:ext uri="{FF2B5EF4-FFF2-40B4-BE49-F238E27FC236}">
                <a16:creationId xmlns:a16="http://schemas.microsoft.com/office/drawing/2014/main" id="{F671275C-2CC5-474F-9B83-53B03FE7CBE2}"/>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5056112" y="4424260"/>
            <a:ext cx="3585992" cy="17274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2" name="Rectangle 11">
            <a:extLst>
              <a:ext uri="{FF2B5EF4-FFF2-40B4-BE49-F238E27FC236}">
                <a16:creationId xmlns:a16="http://schemas.microsoft.com/office/drawing/2014/main" id="{4FB2AA10-8FF5-4428-B318-A192A6591BDA}"/>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3" name="Picture 12">
            <a:extLst>
              <a:ext uri="{FF2B5EF4-FFF2-40B4-BE49-F238E27FC236}">
                <a16:creationId xmlns:a16="http://schemas.microsoft.com/office/drawing/2014/main" id="{E8ABA443-994C-4567-A4A6-A9EB62A11E8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2468582786"/>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57250"/>
            <a:ext cx="9144000" cy="5143500"/>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sp>
        <p:nvSpPr>
          <p:cNvPr id="17" name="TextBox 16"/>
          <p:cNvSpPr txBox="1"/>
          <p:nvPr/>
        </p:nvSpPr>
        <p:spPr>
          <a:xfrm>
            <a:off x="2381872" y="4372936"/>
            <a:ext cx="6450806"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Energy Saving </a:t>
            </a:r>
            <a:r>
              <a:rPr lang="en-US" sz="3600" b="1" dirty="0" smtClean="0">
                <a:solidFill>
                  <a:schemeClr val="bg1"/>
                </a:solidFill>
                <a:latin typeface="Arial" panose="020B0604020202020204" pitchFamily="34" charset="0"/>
                <a:cs typeface="Arial" panose="020B0604020202020204" pitchFamily="34" charset="0"/>
              </a:rPr>
              <a:t>Strategies</a:t>
            </a:r>
            <a:endParaRPr lang="en-US" sz="3600" b="1"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324605" y="2897527"/>
            <a:ext cx="659231" cy="2850780"/>
          </a:xfrm>
          <a:prstGeom prst="rect">
            <a:avLst/>
          </a:prstGeom>
          <a:noFill/>
        </p:spPr>
        <p:txBody>
          <a:bodyPr wrap="square" rtlCol="0">
            <a:spAutoFit/>
          </a:bodyPr>
          <a:lstStyle/>
          <a:p>
            <a:r>
              <a:rPr lang="en-US" sz="17925" b="1" dirty="0">
                <a:solidFill>
                  <a:schemeClr val="bg1"/>
                </a:solidFill>
                <a:latin typeface="Arial" panose="020B0604020202020204" pitchFamily="34" charset="0"/>
                <a:cs typeface="Arial" panose="020B0604020202020204" pitchFamily="34" charset="0"/>
              </a:rPr>
              <a:t>7</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179614" y="888619"/>
            <a:ext cx="1920561" cy="1920561"/>
          </a:xfrm>
          <a:prstGeom prst="ellipse">
            <a:avLst/>
          </a:prstGeom>
          <a:ln>
            <a:noFill/>
          </a:ln>
          <a:effectLst>
            <a:softEdge rad="112500"/>
          </a:effectLst>
        </p:spPr>
      </p:pic>
    </p:spTree>
    <p:extLst>
      <p:ext uri="{BB962C8B-B14F-4D97-AF65-F5344CB8AC3E}">
        <p14:creationId xmlns:p14="http://schemas.microsoft.com/office/powerpoint/2010/main" val="2191641039"/>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9F677-D568-4963-B7CA-3ADB21B9E362}"/>
              </a:ext>
            </a:extLst>
          </p:cNvPr>
          <p:cNvSpPr>
            <a:spLocks noGrp="1"/>
          </p:cNvSpPr>
          <p:nvPr>
            <p:ph type="title"/>
          </p:nvPr>
        </p:nvSpPr>
        <p:spPr>
          <a:xfrm>
            <a:off x="629840" y="457200"/>
            <a:ext cx="3942159" cy="556591"/>
          </a:xfrm>
        </p:spPr>
        <p:txBody>
          <a:bodyPr/>
          <a:lstStyle/>
          <a:p>
            <a:r>
              <a:rPr lang="en-US" b="1" dirty="0">
                <a:latin typeface="Times New Roman" panose="02020603050405020304" pitchFamily="18" charset="0"/>
                <a:cs typeface="Times New Roman" panose="02020603050405020304" pitchFamily="18" charset="0"/>
              </a:rPr>
              <a:t>SBCCD Designed Sequence</a:t>
            </a:r>
            <a:endParaRPr lang="en-US" b="1" dirty="0"/>
          </a:p>
        </p:txBody>
      </p:sp>
      <p:sp>
        <p:nvSpPr>
          <p:cNvPr id="3" name="Text Placeholder 2">
            <a:extLst>
              <a:ext uri="{FF2B5EF4-FFF2-40B4-BE49-F238E27FC236}">
                <a16:creationId xmlns:a16="http://schemas.microsoft.com/office/drawing/2014/main" id="{31D5BEC8-B723-4922-94F8-BB456158230E}"/>
              </a:ext>
            </a:extLst>
          </p:cNvPr>
          <p:cNvSpPr>
            <a:spLocks noGrp="1"/>
          </p:cNvSpPr>
          <p:nvPr>
            <p:ph type="body" sz="half" idx="2"/>
          </p:nvPr>
        </p:nvSpPr>
        <p:spPr>
          <a:xfrm>
            <a:off x="627459" y="1371599"/>
            <a:ext cx="4240632" cy="4875213"/>
          </a:xfrm>
        </p:spPr>
        <p:txBody>
          <a:bodyPr>
            <a:noAutofit/>
          </a:bodyPr>
          <a:lstStyle/>
          <a:p>
            <a:r>
              <a:rPr lang="en-US" sz="1800" b="1" dirty="0">
                <a:latin typeface="Times New Roman" panose="02020603050405020304" pitchFamily="18" charset="0"/>
                <a:cs typeface="Times New Roman" panose="02020603050405020304" pitchFamily="18" charset="0"/>
              </a:rPr>
              <a:t>The control sequence is heavily based on:</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CO2 monitoring</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Motion Detection in the space</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Relaxing of temperature setpoints when space is unoccupied</a:t>
            </a:r>
          </a:p>
          <a:p>
            <a:r>
              <a:rPr lang="en-US" sz="1800" b="1" dirty="0">
                <a:latin typeface="Times New Roman" panose="02020603050405020304" pitchFamily="18" charset="0"/>
                <a:cs typeface="Times New Roman" panose="02020603050405020304" pitchFamily="18" charset="0"/>
              </a:rPr>
              <a:t>Safety First…</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CO2 Levels shall always prevail on indoor air quality in any current operating mode</a:t>
            </a:r>
          </a:p>
          <a:p>
            <a:r>
              <a:rPr lang="en-US" sz="1800" b="1" dirty="0">
                <a:latin typeface="Times New Roman" panose="02020603050405020304" pitchFamily="18" charset="0"/>
                <a:cs typeface="Times New Roman" panose="02020603050405020304" pitchFamily="18" charset="0"/>
              </a:rPr>
              <a:t>Indoor Air Quality</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Minimal air changes to unoccupied spaces to keep space from being stale</a:t>
            </a:r>
          </a:p>
          <a:p>
            <a:pPr marL="285750" indent="-28575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Quicker recovery times when space goes occupied</a:t>
            </a:r>
          </a:p>
        </p:txBody>
      </p:sp>
      <p:pic>
        <p:nvPicPr>
          <p:cNvPr id="8" name="Content Placeholder 7">
            <a:extLst>
              <a:ext uri="{FF2B5EF4-FFF2-40B4-BE49-F238E27FC236}">
                <a16:creationId xmlns:a16="http://schemas.microsoft.com/office/drawing/2014/main" id="{54871638-C5C3-AC4B-8B4D-98E2120A1312}"/>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868091" y="4119562"/>
            <a:ext cx="4044950" cy="2127250"/>
          </a:xfrm>
        </p:spPr>
      </p:pic>
      <p:pic>
        <p:nvPicPr>
          <p:cNvPr id="11" name="Picture 10">
            <a:extLst>
              <a:ext uri="{FF2B5EF4-FFF2-40B4-BE49-F238E27FC236}">
                <a16:creationId xmlns:a16="http://schemas.microsoft.com/office/drawing/2014/main" id="{5A7A4A1A-C241-9641-8E53-8ED579D196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8091" y="1510937"/>
            <a:ext cx="4045179" cy="2219554"/>
          </a:xfrm>
          <a:prstGeom prst="rect">
            <a:avLst/>
          </a:prstGeom>
        </p:spPr>
      </p:pic>
      <p:sp>
        <p:nvSpPr>
          <p:cNvPr id="9" name="Rectangle 8">
            <a:extLst>
              <a:ext uri="{FF2B5EF4-FFF2-40B4-BE49-F238E27FC236}">
                <a16:creationId xmlns:a16="http://schemas.microsoft.com/office/drawing/2014/main" id="{765AF7CF-592D-4F9B-9D84-66AA241D680D}"/>
              </a:ext>
            </a:extLst>
          </p:cNvPr>
          <p:cNvSpPr/>
          <p:nvPr/>
        </p:nvSpPr>
        <p:spPr>
          <a:xfrm>
            <a:off x="0" y="6386929"/>
            <a:ext cx="9144000" cy="471071"/>
          </a:xfrm>
          <a:prstGeom prst="rect">
            <a:avLst/>
          </a:prstGeom>
          <a:solidFill>
            <a:srgbClr val="FAB51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solidFill>
                <a:srgbClr val="FBB517"/>
              </a:solidFill>
            </a:endParaRPr>
          </a:p>
        </p:txBody>
      </p:sp>
      <p:pic>
        <p:nvPicPr>
          <p:cNvPr id="12" name="Picture 11">
            <a:extLst>
              <a:ext uri="{FF2B5EF4-FFF2-40B4-BE49-F238E27FC236}">
                <a16:creationId xmlns:a16="http://schemas.microsoft.com/office/drawing/2014/main" id="{1A16292D-CA68-41E0-AFBA-41D67A31F78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spTree>
    <p:extLst>
      <p:ext uri="{BB962C8B-B14F-4D97-AF65-F5344CB8AC3E}">
        <p14:creationId xmlns:p14="http://schemas.microsoft.com/office/powerpoint/2010/main" val="924918070"/>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a:extLst>
              <a:ext uri="{FF2B5EF4-FFF2-40B4-BE49-F238E27FC236}">
                <a16:creationId xmlns:a16="http://schemas.microsoft.com/office/drawing/2014/main" id="{5B0F6B00-5B6C-4E2C-AE2A-FA09AF56EB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51307" y="2652139"/>
            <a:ext cx="5469289" cy="2094727"/>
          </a:xfrm>
          <a:prstGeom prst="rect">
            <a:avLst/>
          </a:prstGeom>
          <a:extLst>
            <a:ext uri="{909E8E84-426E-40DD-AFC4-6F175D3DCCD1}">
              <a14:hiddenFill xmlns:a14="http://schemas.microsoft.com/office/drawing/2010/main">
                <a:solidFill>
                  <a:srgbClr val="FFFFFF"/>
                </a:solidFill>
              </a14:hiddenFill>
            </a:ext>
          </a:extLst>
        </p:spPr>
      </p:pic>
      <p:sp>
        <p:nvSpPr>
          <p:cNvPr id="8" name="Text Placeholder 4">
            <a:extLst>
              <a:ext uri="{FF2B5EF4-FFF2-40B4-BE49-F238E27FC236}">
                <a16:creationId xmlns:a16="http://schemas.microsoft.com/office/drawing/2014/main" id="{BFC3A39C-388B-4B84-83C8-47546955AAED}"/>
              </a:ext>
            </a:extLst>
          </p:cNvPr>
          <p:cNvSpPr txBox="1">
            <a:spLocks/>
          </p:cNvSpPr>
          <p:nvPr/>
        </p:nvSpPr>
        <p:spPr>
          <a:xfrm>
            <a:off x="6255728" y="3699502"/>
            <a:ext cx="2402790" cy="1802556"/>
          </a:xfrm>
          <a:prstGeom prst="rect">
            <a:avLst/>
          </a:prstGeom>
        </p:spPr>
        <p:txBody>
          <a:bodyPr vert="horz" lIns="0" tIns="0" rIns="0" bIns="0">
            <a:noAutofit/>
          </a:bodyPr>
          <a:lstStyle>
            <a:lvl1pPr marL="0" indent="0" algn="l" defTabSz="1197317" rtl="0" eaLnBrk="1" latinLnBrk="0" hangingPunct="1">
              <a:lnSpc>
                <a:spcPts val="2667"/>
              </a:lnSpc>
              <a:spcBef>
                <a:spcPts val="0"/>
              </a:spcBef>
              <a:buFont typeface="Arial" pitchFamily="34" charset="0"/>
              <a:buNone/>
              <a:defRPr sz="2000" kern="1200" baseline="0">
                <a:solidFill>
                  <a:schemeClr val="tx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algn="ctr">
              <a:lnSpc>
                <a:spcPct val="100000"/>
              </a:lnSpc>
            </a:pPr>
            <a:r>
              <a:rPr lang="en-US" sz="5000" dirty="0">
                <a:solidFill>
                  <a:schemeClr val="accent6">
                    <a:lumMod val="75000"/>
                  </a:schemeClr>
                </a:solidFill>
              </a:rPr>
              <a:t>Q&amp;A</a:t>
            </a:r>
            <a:r>
              <a:rPr lang="en-US" sz="5000" dirty="0">
                <a:solidFill>
                  <a:srgbClr val="28AAE1"/>
                </a:solidFill>
              </a:rPr>
              <a:t/>
            </a:r>
            <a:br>
              <a:rPr lang="en-US" sz="5000" dirty="0">
                <a:solidFill>
                  <a:srgbClr val="28AAE1"/>
                </a:solidFill>
              </a:rPr>
            </a:br>
            <a:endParaRPr lang="en-US" sz="5000" dirty="0"/>
          </a:p>
          <a:p>
            <a:pPr>
              <a:lnSpc>
                <a:spcPct val="100000"/>
              </a:lnSpc>
            </a:pPr>
            <a:endParaRPr lang="en-US" dirty="0">
              <a:solidFill>
                <a:schemeClr val="accent6">
                  <a:lumMod val="50000"/>
                </a:schemeClr>
              </a:solidFill>
            </a:endParaRPr>
          </a:p>
          <a:p>
            <a:pPr>
              <a:lnSpc>
                <a:spcPct val="100000"/>
              </a:lnSpc>
            </a:pPr>
            <a:endParaRPr lang="en-GB" dirty="0">
              <a:solidFill>
                <a:srgbClr val="000000"/>
              </a:solidFill>
            </a:endParaRPr>
          </a:p>
        </p:txBody>
      </p:sp>
      <p:pic>
        <p:nvPicPr>
          <p:cNvPr id="10" name="Insert Picture Here.png">
            <a:extLst>
              <a:ext uri="{FF2B5EF4-FFF2-40B4-BE49-F238E27FC236}">
                <a16:creationId xmlns:a16="http://schemas.microsoft.com/office/drawing/2014/main" id="{17C2D7EE-3563-42A0-978F-03AFCA74EB4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51307" y="279745"/>
            <a:ext cx="2823572" cy="2335026"/>
          </a:xfrm>
          <a:prstGeom prst="rect">
            <a:avLst/>
          </a:prstGeom>
          <a:extLst>
            <a:ext uri="{C572A759-6A51-4108-AA02-DFA0A04FC94B}">
              <ma14:wrappingTextBoxFlag xmlns="" xmlns:ma14="http://schemas.microsoft.com/office/mac/drawingml/2011/main" val="1"/>
            </a:ext>
          </a:extLst>
        </p:spPr>
      </p:pic>
      <p:pic>
        <p:nvPicPr>
          <p:cNvPr id="11" name="Picture 10">
            <a:extLst>
              <a:ext uri="{FF2B5EF4-FFF2-40B4-BE49-F238E27FC236}">
                <a16:creationId xmlns:a16="http://schemas.microsoft.com/office/drawing/2014/main" id="{A11D1C87-A4C4-48C9-810F-EFDDFAE5265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374879" y="279745"/>
            <a:ext cx="2645717" cy="2335026"/>
          </a:xfrm>
          <a:prstGeom prst="rect">
            <a:avLst/>
          </a:prstGeom>
        </p:spPr>
      </p:pic>
      <p:pic>
        <p:nvPicPr>
          <p:cNvPr id="12" name="Insert Picture Here.png">
            <a:extLst>
              <a:ext uri="{FF2B5EF4-FFF2-40B4-BE49-F238E27FC236}">
                <a16:creationId xmlns:a16="http://schemas.microsoft.com/office/drawing/2014/main" id="{C2126D18-DEEE-4973-A106-4AA41E81FF34}"/>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a:stretch/>
        </p:blipFill>
        <p:spPr>
          <a:xfrm>
            <a:off x="3837259" y="4743651"/>
            <a:ext cx="2183337" cy="1834604"/>
          </a:xfrm>
          <a:prstGeom prst="rect">
            <a:avLst/>
          </a:prstGeom>
        </p:spPr>
      </p:pic>
      <p:pic>
        <p:nvPicPr>
          <p:cNvPr id="13" name="Insert Picture Here.png">
            <a:extLst>
              <a:ext uri="{FF2B5EF4-FFF2-40B4-BE49-F238E27FC236}">
                <a16:creationId xmlns:a16="http://schemas.microsoft.com/office/drawing/2014/main" id="{581DF6D9-CB56-4155-AB32-1A103632D698}"/>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a:stretch/>
        </p:blipFill>
        <p:spPr>
          <a:xfrm>
            <a:off x="551307" y="4748761"/>
            <a:ext cx="3407088" cy="1829494"/>
          </a:xfrm>
          <a:prstGeom prst="rect">
            <a:avLst/>
          </a:prstGeom>
        </p:spPr>
      </p:pic>
      <p:pic>
        <p:nvPicPr>
          <p:cNvPr id="14" name="Picture 13"/>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642104" y="6422365"/>
            <a:ext cx="435635" cy="435635"/>
          </a:xfrm>
          <a:prstGeom prst="rect">
            <a:avLst/>
          </a:prstGeom>
        </p:spPr>
      </p:pic>
      <p:pic>
        <p:nvPicPr>
          <p:cNvPr id="15" name="Picture 14"/>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496843" y="822263"/>
            <a:ext cx="1920561" cy="1920561"/>
          </a:xfrm>
          <a:prstGeom prst="ellipse">
            <a:avLst/>
          </a:prstGeom>
          <a:ln>
            <a:noFill/>
          </a:ln>
          <a:effectLst>
            <a:softEdge rad="112500"/>
          </a:effectLst>
        </p:spPr>
      </p:pic>
    </p:spTree>
    <p:extLst>
      <p:ext uri="{BB962C8B-B14F-4D97-AF65-F5344CB8AC3E}">
        <p14:creationId xmlns:p14="http://schemas.microsoft.com/office/powerpoint/2010/main" val="1210274916"/>
      </p:ext>
    </p:extLst>
  </p:cSld>
  <p:clrMapOvr>
    <a:masterClrMapping/>
  </p:clrMapOvr>
  <p:transition spd="slow">
    <p:wipe/>
  </p:transition>
</p:sld>
</file>

<file path=ppt/theme/theme1.xml><?xml version="1.0" encoding="utf-8"?>
<a:theme xmlns:a="http://schemas.openxmlformats.org/drawingml/2006/main" name="Light and Dark Designs">
  <a:themeElements>
    <a:clrScheme name="Cadmus Brand New">
      <a:dk1>
        <a:srgbClr val="000000"/>
      </a:dk1>
      <a:lt1>
        <a:sysClr val="window" lastClr="FFFFFF"/>
      </a:lt1>
      <a:dk2>
        <a:srgbClr val="5F636A"/>
      </a:dk2>
      <a:lt2>
        <a:srgbClr val="FFFFFF"/>
      </a:lt2>
      <a:accent1>
        <a:srgbClr val="0054A5"/>
      </a:accent1>
      <a:accent2>
        <a:srgbClr val="679A41"/>
      </a:accent2>
      <a:accent3>
        <a:srgbClr val="FFF35F"/>
      </a:accent3>
      <a:accent4>
        <a:srgbClr val="797E82"/>
      </a:accent4>
      <a:accent5>
        <a:srgbClr val="00B4EF"/>
      </a:accent5>
      <a:accent6>
        <a:srgbClr val="29285E"/>
      </a:accent6>
      <a:hlink>
        <a:srgbClr val="508FCC"/>
      </a:hlink>
      <a:folHlink>
        <a:srgbClr val="B2B4B5"/>
      </a:folHlink>
    </a:clrScheme>
    <a:fontScheme name="Custom 23">
      <a:majorFont>
        <a:latin typeface="Roboto 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48235FCE-30C7-C042-9039-0E5A0E5B0EC1}" vid="{3DA3757A-C816-8647-9DEE-D63D3D320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admus Brand New">
    <a:dk1>
      <a:srgbClr val="000000"/>
    </a:dk1>
    <a:lt1>
      <a:sysClr val="window" lastClr="FFFFFF"/>
    </a:lt1>
    <a:dk2>
      <a:srgbClr val="5F636A"/>
    </a:dk2>
    <a:lt2>
      <a:srgbClr val="FFFFFF"/>
    </a:lt2>
    <a:accent1>
      <a:srgbClr val="0054A5"/>
    </a:accent1>
    <a:accent2>
      <a:srgbClr val="679A41"/>
    </a:accent2>
    <a:accent3>
      <a:srgbClr val="FFF35F"/>
    </a:accent3>
    <a:accent4>
      <a:srgbClr val="797E82"/>
    </a:accent4>
    <a:accent5>
      <a:srgbClr val="00B4EF"/>
    </a:accent5>
    <a:accent6>
      <a:srgbClr val="29285E"/>
    </a:accent6>
    <a:hlink>
      <a:srgbClr val="508FCC"/>
    </a:hlink>
    <a:folHlink>
      <a:srgbClr val="B2B4B5"/>
    </a:folHlink>
  </a:clrScheme>
</a:themeOverride>
</file>

<file path=ppt/theme/themeOverride2.xml><?xml version="1.0" encoding="utf-8"?>
<a:themeOverride xmlns:a="http://schemas.openxmlformats.org/drawingml/2006/main">
  <a:clrScheme name="Cadmus Brand New">
    <a:dk1>
      <a:srgbClr val="000000"/>
    </a:dk1>
    <a:lt1>
      <a:sysClr val="window" lastClr="FFFFFF"/>
    </a:lt1>
    <a:dk2>
      <a:srgbClr val="5F636A"/>
    </a:dk2>
    <a:lt2>
      <a:srgbClr val="FFFFFF"/>
    </a:lt2>
    <a:accent1>
      <a:srgbClr val="0054A5"/>
    </a:accent1>
    <a:accent2>
      <a:srgbClr val="679A41"/>
    </a:accent2>
    <a:accent3>
      <a:srgbClr val="FFF35F"/>
    </a:accent3>
    <a:accent4>
      <a:srgbClr val="797E82"/>
    </a:accent4>
    <a:accent5>
      <a:srgbClr val="00B4EF"/>
    </a:accent5>
    <a:accent6>
      <a:srgbClr val="29285E"/>
    </a:accent6>
    <a:hlink>
      <a:srgbClr val="508FCC"/>
    </a:hlink>
    <a:folHlink>
      <a:srgbClr val="B2B4B5"/>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A2EF50B99FC545BD5BC35BDBBD5C96" ma:contentTypeVersion="8" ma:contentTypeDescription="Create a new document." ma:contentTypeScope="" ma:versionID="f0d9eb71b64b061a239f534f9e5096df">
  <xsd:schema xmlns:xsd="http://www.w3.org/2001/XMLSchema" xmlns:xs="http://www.w3.org/2001/XMLSchema" xmlns:p="http://schemas.microsoft.com/office/2006/metadata/properties" xmlns:ns2="fbcd4987-3fde-4396-bf70-22288743b0c7" targetNamespace="http://schemas.microsoft.com/office/2006/metadata/properties" ma:root="true" ma:fieldsID="b0f385dfa71460691c286473c1111320" ns2:_="">
    <xsd:import namespace="fbcd4987-3fde-4396-bf70-22288743b0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cd4987-3fde-4396-bf70-22288743b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78EEBB-A0E8-4A49-8141-960805C580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cd4987-3fde-4396-bf70-22288743b0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A81EBB5-65F3-42B3-B8BD-BE124B263027}">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fbcd4987-3fde-4396-bf70-22288743b0c7"/>
    <ds:schemaRef ds:uri="http://www.w3.org/XML/1998/namespace"/>
  </ds:schemaRefs>
</ds:datastoreItem>
</file>

<file path=customXml/itemProps3.xml><?xml version="1.0" encoding="utf-8"?>
<ds:datastoreItem xmlns:ds="http://schemas.openxmlformats.org/officeDocument/2006/customXml" ds:itemID="{05767EB4-0A53-4C2D-8E44-D89C020487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1198</TotalTime>
  <Words>2034</Words>
  <Application>Microsoft Office PowerPoint</Application>
  <PresentationFormat>On-screen Show (4:3)</PresentationFormat>
  <Paragraphs>403</Paragraphs>
  <Slides>38</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Montserrat-Bold</vt:lpstr>
      <vt:lpstr>Times New Roman</vt:lpstr>
      <vt:lpstr>Light and Dark Designs</vt:lpstr>
      <vt:lpstr>PowerPoint Presentation</vt:lpstr>
      <vt:lpstr>ZNE Pilot Program Highlights</vt:lpstr>
      <vt:lpstr>Who is SBCCD?</vt:lpstr>
      <vt:lpstr>SBCCD Visionaries</vt:lpstr>
      <vt:lpstr>7 Goals of Sustainability Plan</vt:lpstr>
      <vt:lpstr>SBCCD Prop 39 ZNE SCE Pilot Project</vt:lpstr>
      <vt:lpstr>Meet Our Team –  SBCCD and Utility Partners</vt:lpstr>
      <vt:lpstr>Meet Our Team –  Technical Advisors</vt:lpstr>
      <vt:lpstr>Meet Our Team – SBCCD Implementation Contractors</vt:lpstr>
      <vt:lpstr>Meet Our Team – Manufacturing Partners</vt:lpstr>
      <vt:lpstr>PowerPoint Presentation</vt:lpstr>
      <vt:lpstr>Prop 39 ZNE Pilot Program Process</vt:lpstr>
      <vt:lpstr>PowerPoint Presentation</vt:lpstr>
      <vt:lpstr>Installed Energy Conservation Measures</vt:lpstr>
      <vt:lpstr>Site ZNE Projections</vt:lpstr>
      <vt:lpstr>Source ZNE Projections</vt:lpstr>
      <vt:lpstr>PowerPoint Presentation</vt:lpstr>
      <vt:lpstr>LA Lighting Factory Tour and SCE Lighting Lab Tour</vt:lpstr>
      <vt:lpstr>LA Lighting Factory Tour and SCE Lighting Lab Tour</vt:lpstr>
      <vt:lpstr>LED Lighting Retrofit</vt:lpstr>
      <vt:lpstr>LED Lighting Fixtures</vt:lpstr>
      <vt:lpstr>PowerPoint Presentation</vt:lpstr>
      <vt:lpstr>LED Retrofit Solution</vt:lpstr>
      <vt:lpstr>LED Lighting w/Wireless Controls</vt:lpstr>
      <vt:lpstr>PowerPoint Presentation</vt:lpstr>
      <vt:lpstr>EnOcean Wireless Controls and Building Automation</vt:lpstr>
      <vt:lpstr>Retrofit and Commissioning Process</vt:lpstr>
      <vt:lpstr>PowerPoint Presentation</vt:lpstr>
      <vt:lpstr>PowerPoint Presentation</vt:lpstr>
      <vt:lpstr>PowerPoint Presentation</vt:lpstr>
      <vt:lpstr>Occupancy</vt:lpstr>
      <vt:lpstr>PowerPoint Presentation</vt:lpstr>
      <vt:lpstr>Sunbelt Controls</vt:lpstr>
      <vt:lpstr>PowerPoint Presentation</vt:lpstr>
      <vt:lpstr>Energy Management Systems Basic Role:</vt:lpstr>
      <vt:lpstr>PowerPoint Presentation</vt:lpstr>
      <vt:lpstr>SBCCD Designed Sequence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Title Slide Layout</dc:title>
  <dc:creator>Masumi Izawa</dc:creator>
  <cp:lastModifiedBy>Patel, Yash</cp:lastModifiedBy>
  <cp:revision>86</cp:revision>
  <cp:lastPrinted>2019-08-08T00:14:20Z</cp:lastPrinted>
  <dcterms:created xsi:type="dcterms:W3CDTF">2018-04-25T18:11:48Z</dcterms:created>
  <dcterms:modified xsi:type="dcterms:W3CDTF">2019-09-09T23:37:09Z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0x0101005BA2EF50B99FC545BD5BC35BDBBD5C96</vt:lpwstr>
  </property>
</Properties>
</file>